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4" r:id="rId4"/>
  </p:sldMasterIdLst>
  <p:notesMasterIdLst>
    <p:notesMasterId r:id="rId20"/>
  </p:notesMasterIdLst>
  <p:sldIdLst>
    <p:sldId id="348" r:id="rId5"/>
    <p:sldId id="280" r:id="rId6"/>
    <p:sldId id="376" r:id="rId7"/>
    <p:sldId id="356" r:id="rId8"/>
    <p:sldId id="362" r:id="rId9"/>
    <p:sldId id="357" r:id="rId10"/>
    <p:sldId id="258" r:id="rId11"/>
    <p:sldId id="367" r:id="rId12"/>
    <p:sldId id="368" r:id="rId13"/>
    <p:sldId id="366" r:id="rId14"/>
    <p:sldId id="302" r:id="rId15"/>
    <p:sldId id="281" r:id="rId16"/>
    <p:sldId id="306" r:id="rId17"/>
    <p:sldId id="267" r:id="rId18"/>
    <p:sldId id="300" r:id="rId19"/>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Century Gothic" panose="020B0502020202020204" pitchFamily="34" charset="0"/>
      <p:regular r:id="rId25"/>
      <p:bold r:id="rId26"/>
      <p:italic r:id="rId27"/>
      <p:boldItalic r:id="rId28"/>
    </p:embeddedFont>
    <p:embeddedFont>
      <p:font typeface="Georgia" panose="02040502050405020303" pitchFamily="18" charset="0"/>
      <p:regular r:id="rId29"/>
      <p:bold r:id="rId30"/>
      <p:italic r:id="rId31"/>
      <p:boldItalic r:id="rId32"/>
    </p:embeddedFont>
    <p:embeddedFont>
      <p:font typeface="PT Sans" panose="020B0503020203020204" pitchFamily="34" charset="0"/>
      <p:regular r:id="rId33"/>
      <p:bold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40" roundtripDataSignature="AMtx7mhZ3uou826GOlgHa8DA7CY3F/JWD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F3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136F5A-D26F-4B82-B387-FF6F439CA68D}" v="1" dt="2022-05-25T13:13:01.5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65"/>
    <p:restoredTop sz="70340"/>
  </p:normalViewPr>
  <p:slideViewPr>
    <p:cSldViewPr snapToGrid="0" snapToObjects="1">
      <p:cViewPr varScale="1">
        <p:scale>
          <a:sx n="50" d="100"/>
          <a:sy n="50" d="100"/>
        </p:scale>
        <p:origin x="159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32" Type="http://schemas.openxmlformats.org/officeDocument/2006/relationships/font" Target="fonts/font12.fntdata"/><Relationship Id="rId40" Type="http://customschemas.google.com/relationships/presentationmetadata" Target="metadata"/><Relationship Id="rId45"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11.fntdata"/><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43"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33" Type="http://schemas.openxmlformats.org/officeDocument/2006/relationships/font" Target="fonts/font13.fntdata"/><Relationship Id="rId46"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athleen Webb" userId="cbb8dd05-48af-49e8-b1d0-c6b737c1bd12" providerId="ADAL" clId="{EEFA8C62-1B3B-4087-919F-0576998461DD}"/>
    <pc:docChg chg="undo custSel addSld delSld modSld sldOrd">
      <pc:chgData name="Kathleen Webb" userId="cbb8dd05-48af-49e8-b1d0-c6b737c1bd12" providerId="ADAL" clId="{EEFA8C62-1B3B-4087-919F-0576998461DD}" dt="2021-12-01T13:55:02.257" v="3562" actId="20577"/>
      <pc:docMkLst>
        <pc:docMk/>
      </pc:docMkLst>
      <pc:sldChg chg="modSp add mod modAnim">
        <pc:chgData name="Kathleen Webb" userId="cbb8dd05-48af-49e8-b1d0-c6b737c1bd12" providerId="ADAL" clId="{EEFA8C62-1B3B-4087-919F-0576998461DD}" dt="2021-10-25T11:34:59.160" v="148" actId="1037"/>
        <pc:sldMkLst>
          <pc:docMk/>
          <pc:sldMk cId="2866941848" sldId="258"/>
        </pc:sldMkLst>
        <pc:spChg chg="mod">
          <ac:chgData name="Kathleen Webb" userId="cbb8dd05-48af-49e8-b1d0-c6b737c1bd12" providerId="ADAL" clId="{EEFA8C62-1B3B-4087-919F-0576998461DD}" dt="2021-10-25T11:33:59.673" v="126" actId="20577"/>
          <ac:spMkLst>
            <pc:docMk/>
            <pc:sldMk cId="2866941848" sldId="258"/>
            <ac:spMk id="3" creationId="{8F2B5B51-20C7-5946-866D-E14982FECE80}"/>
          </ac:spMkLst>
        </pc:spChg>
        <pc:spChg chg="mod">
          <ac:chgData name="Kathleen Webb" userId="cbb8dd05-48af-49e8-b1d0-c6b737c1bd12" providerId="ADAL" clId="{EEFA8C62-1B3B-4087-919F-0576998461DD}" dt="2021-10-25T11:34:34.340" v="138" actId="20577"/>
          <ac:spMkLst>
            <pc:docMk/>
            <pc:sldMk cId="2866941848" sldId="258"/>
            <ac:spMk id="16" creationId="{8A8E3982-B7CC-CE4C-ABC7-B37551AE8321}"/>
          </ac:spMkLst>
        </pc:spChg>
        <pc:spChg chg="mod">
          <ac:chgData name="Kathleen Webb" userId="cbb8dd05-48af-49e8-b1d0-c6b737c1bd12" providerId="ADAL" clId="{EEFA8C62-1B3B-4087-919F-0576998461DD}" dt="2021-10-25T11:34:59.160" v="148" actId="1037"/>
          <ac:spMkLst>
            <pc:docMk/>
            <pc:sldMk cId="2866941848" sldId="258"/>
            <ac:spMk id="17" creationId="{63EC7D73-EAE8-9B47-A128-FF3082080763}"/>
          </ac:spMkLst>
        </pc:spChg>
        <pc:spChg chg="mod">
          <ac:chgData name="Kathleen Webb" userId="cbb8dd05-48af-49e8-b1d0-c6b737c1bd12" providerId="ADAL" clId="{EEFA8C62-1B3B-4087-919F-0576998461DD}" dt="2021-10-25T11:34:55.748" v="147" actId="1037"/>
          <ac:spMkLst>
            <pc:docMk/>
            <pc:sldMk cId="2866941848" sldId="258"/>
            <ac:spMk id="19" creationId="{A9D74551-2F74-4AC4-B013-092500ED85D9}"/>
          </ac:spMkLst>
        </pc:spChg>
        <pc:spChg chg="mod">
          <ac:chgData name="Kathleen Webb" userId="cbb8dd05-48af-49e8-b1d0-c6b737c1bd12" providerId="ADAL" clId="{EEFA8C62-1B3B-4087-919F-0576998461DD}" dt="2021-10-25T11:34:02.149" v="127" actId="20577"/>
          <ac:spMkLst>
            <pc:docMk/>
            <pc:sldMk cId="2866941848" sldId="258"/>
            <ac:spMk id="20" creationId="{E5DCA251-4083-8C42-A361-6425C6F2DF46}"/>
          </ac:spMkLst>
        </pc:spChg>
        <pc:spChg chg="mod">
          <ac:chgData name="Kathleen Webb" userId="cbb8dd05-48af-49e8-b1d0-c6b737c1bd12" providerId="ADAL" clId="{EEFA8C62-1B3B-4087-919F-0576998461DD}" dt="2021-10-25T11:34:51.210" v="143" actId="20577"/>
          <ac:spMkLst>
            <pc:docMk/>
            <pc:sldMk cId="2866941848" sldId="258"/>
            <ac:spMk id="21" creationId="{8567BCDD-6C6D-4CC5-B52C-94AD43933D8E}"/>
          </ac:spMkLst>
        </pc:spChg>
        <pc:spChg chg="mod">
          <ac:chgData name="Kathleen Webb" userId="cbb8dd05-48af-49e8-b1d0-c6b737c1bd12" providerId="ADAL" clId="{EEFA8C62-1B3B-4087-919F-0576998461DD}" dt="2021-10-25T11:34:09.272" v="132" actId="20577"/>
          <ac:spMkLst>
            <pc:docMk/>
            <pc:sldMk cId="2866941848" sldId="258"/>
            <ac:spMk id="28" creationId="{6DF8A603-4A42-D54F-B958-5B889E10EDC4}"/>
          </ac:spMkLst>
        </pc:spChg>
        <pc:spChg chg="mod">
          <ac:chgData name="Kathleen Webb" userId="cbb8dd05-48af-49e8-b1d0-c6b737c1bd12" providerId="ADAL" clId="{EEFA8C62-1B3B-4087-919F-0576998461DD}" dt="2021-10-25T11:34:13.549" v="133" actId="20577"/>
          <ac:spMkLst>
            <pc:docMk/>
            <pc:sldMk cId="2866941848" sldId="258"/>
            <ac:spMk id="30" creationId="{ECC008BF-D17B-C14A-AAFA-B4B198244641}"/>
          </ac:spMkLst>
        </pc:spChg>
        <pc:spChg chg="mod">
          <ac:chgData name="Kathleen Webb" userId="cbb8dd05-48af-49e8-b1d0-c6b737c1bd12" providerId="ADAL" clId="{EEFA8C62-1B3B-4087-919F-0576998461DD}" dt="2021-10-25T11:34:18.820" v="134" actId="20577"/>
          <ac:spMkLst>
            <pc:docMk/>
            <pc:sldMk cId="2866941848" sldId="258"/>
            <ac:spMk id="32" creationId="{11871897-4AC1-0E41-B634-5ED71705A3B7}"/>
          </ac:spMkLst>
        </pc:spChg>
        <pc:spChg chg="mod">
          <ac:chgData name="Kathleen Webb" userId="cbb8dd05-48af-49e8-b1d0-c6b737c1bd12" providerId="ADAL" clId="{EEFA8C62-1B3B-4087-919F-0576998461DD}" dt="2021-10-25T11:34:22.437" v="135" actId="20577"/>
          <ac:spMkLst>
            <pc:docMk/>
            <pc:sldMk cId="2866941848" sldId="258"/>
            <ac:spMk id="33" creationId="{C84D0A1C-C711-6348-9BF0-51192C3B8F59}"/>
          </ac:spMkLst>
        </pc:spChg>
        <pc:spChg chg="mod">
          <ac:chgData name="Kathleen Webb" userId="cbb8dd05-48af-49e8-b1d0-c6b737c1bd12" providerId="ADAL" clId="{EEFA8C62-1B3B-4087-919F-0576998461DD}" dt="2021-10-25T11:34:25.017" v="136" actId="20577"/>
          <ac:spMkLst>
            <pc:docMk/>
            <pc:sldMk cId="2866941848" sldId="258"/>
            <ac:spMk id="34" creationId="{3ACF198B-4361-4B4D-A317-C5F15ABEFC94}"/>
          </ac:spMkLst>
        </pc:spChg>
        <pc:spChg chg="mod">
          <ac:chgData name="Kathleen Webb" userId="cbb8dd05-48af-49e8-b1d0-c6b737c1bd12" providerId="ADAL" clId="{EEFA8C62-1B3B-4087-919F-0576998461DD}" dt="2021-10-25T11:34:29.294" v="137" actId="20577"/>
          <ac:spMkLst>
            <pc:docMk/>
            <pc:sldMk cId="2866941848" sldId="258"/>
            <ac:spMk id="35" creationId="{14B94BC1-1F8E-974E-8A27-4F6E0DCA607A}"/>
          </ac:spMkLst>
        </pc:spChg>
        <pc:graphicFrameChg chg="modGraphic">
          <ac:chgData name="Kathleen Webb" userId="cbb8dd05-48af-49e8-b1d0-c6b737c1bd12" providerId="ADAL" clId="{EEFA8C62-1B3B-4087-919F-0576998461DD}" dt="2021-10-25T11:33:48.803" v="125" actId="20577"/>
          <ac:graphicFrameMkLst>
            <pc:docMk/>
            <pc:sldMk cId="2866941848" sldId="258"/>
            <ac:graphicFrameMk id="4" creationId="{C015CB4B-F8EC-4E58-B1F3-6019007A571E}"/>
          </ac:graphicFrameMkLst>
        </pc:graphicFrameChg>
      </pc:sldChg>
      <pc:sldChg chg="delSp modSp mod modNotesTx">
        <pc:chgData name="Kathleen Webb" userId="cbb8dd05-48af-49e8-b1d0-c6b737c1bd12" providerId="ADAL" clId="{EEFA8C62-1B3B-4087-919F-0576998461DD}" dt="2021-12-01T13:55:02.257" v="3562" actId="20577"/>
        <pc:sldMkLst>
          <pc:docMk/>
          <pc:sldMk cId="0" sldId="267"/>
        </pc:sldMkLst>
        <pc:spChg chg="mod">
          <ac:chgData name="Kathleen Webb" userId="cbb8dd05-48af-49e8-b1d0-c6b737c1bd12" providerId="ADAL" clId="{EEFA8C62-1B3B-4087-919F-0576998461DD}" dt="2021-12-01T13:39:39.438" v="2391" actId="1037"/>
          <ac:spMkLst>
            <pc:docMk/>
            <pc:sldMk cId="0" sldId="267"/>
            <ac:spMk id="3" creationId="{0AEC8244-F59F-274B-AA19-F2475EA7F4EE}"/>
          </ac:spMkLst>
        </pc:spChg>
        <pc:spChg chg="mod">
          <ac:chgData name="Kathleen Webb" userId="cbb8dd05-48af-49e8-b1d0-c6b737c1bd12" providerId="ADAL" clId="{EEFA8C62-1B3B-4087-919F-0576998461DD}" dt="2021-12-01T13:39:39.438" v="2391" actId="1037"/>
          <ac:spMkLst>
            <pc:docMk/>
            <pc:sldMk cId="0" sldId="267"/>
            <ac:spMk id="17" creationId="{263C6F0A-FE53-1941-9896-DE5CF035D6B1}"/>
          </ac:spMkLst>
        </pc:spChg>
        <pc:spChg chg="mod">
          <ac:chgData name="Kathleen Webb" userId="cbb8dd05-48af-49e8-b1d0-c6b737c1bd12" providerId="ADAL" clId="{EEFA8C62-1B3B-4087-919F-0576998461DD}" dt="2021-12-01T13:39:39.438" v="2391" actId="1037"/>
          <ac:spMkLst>
            <pc:docMk/>
            <pc:sldMk cId="0" sldId="267"/>
            <ac:spMk id="18" creationId="{C9F861D5-2EED-D64A-89F5-3A27FE24C379}"/>
          </ac:spMkLst>
        </pc:spChg>
        <pc:spChg chg="mod">
          <ac:chgData name="Kathleen Webb" userId="cbb8dd05-48af-49e8-b1d0-c6b737c1bd12" providerId="ADAL" clId="{EEFA8C62-1B3B-4087-919F-0576998461DD}" dt="2021-12-01T13:39:39.438" v="2391" actId="1037"/>
          <ac:spMkLst>
            <pc:docMk/>
            <pc:sldMk cId="0" sldId="267"/>
            <ac:spMk id="275" creationId="{00000000-0000-0000-0000-000000000000}"/>
          </ac:spMkLst>
        </pc:spChg>
        <pc:spChg chg="del">
          <ac:chgData name="Kathleen Webb" userId="cbb8dd05-48af-49e8-b1d0-c6b737c1bd12" providerId="ADAL" clId="{EEFA8C62-1B3B-4087-919F-0576998461DD}" dt="2021-12-01T13:39:42.324" v="2392" actId="478"/>
          <ac:spMkLst>
            <pc:docMk/>
            <pc:sldMk cId="0" sldId="267"/>
            <ac:spMk id="276" creationId="{00000000-0000-0000-0000-000000000000}"/>
          </ac:spMkLst>
        </pc:spChg>
        <pc:picChg chg="del">
          <ac:chgData name="Kathleen Webb" userId="cbb8dd05-48af-49e8-b1d0-c6b737c1bd12" providerId="ADAL" clId="{EEFA8C62-1B3B-4087-919F-0576998461DD}" dt="2021-12-01T13:31:14.705" v="2176" actId="478"/>
          <ac:picMkLst>
            <pc:docMk/>
            <pc:sldMk cId="0" sldId="267"/>
            <ac:picMk id="283" creationId="{00000000-0000-0000-0000-000000000000}"/>
          </ac:picMkLst>
        </pc:picChg>
      </pc:sldChg>
      <pc:sldChg chg="addSp delSp modSp mod modAnim modNotesTx">
        <pc:chgData name="Kathleen Webb" userId="cbb8dd05-48af-49e8-b1d0-c6b737c1bd12" providerId="ADAL" clId="{EEFA8C62-1B3B-4087-919F-0576998461DD}" dt="2021-12-01T13:17:45.289" v="1622" actId="20577"/>
        <pc:sldMkLst>
          <pc:docMk/>
          <pc:sldMk cId="1319102285" sldId="280"/>
        </pc:sldMkLst>
        <pc:spChg chg="add mod">
          <ac:chgData name="Kathleen Webb" userId="cbb8dd05-48af-49e8-b1d0-c6b737c1bd12" providerId="ADAL" clId="{EEFA8C62-1B3B-4087-919F-0576998461DD}" dt="2021-12-01T13:13:10.715" v="1473" actId="1038"/>
          <ac:spMkLst>
            <pc:docMk/>
            <pc:sldMk cId="1319102285" sldId="280"/>
            <ac:spMk id="10" creationId="{B07F3012-4448-4CF3-909D-95B8B7794DD7}"/>
          </ac:spMkLst>
        </pc:spChg>
        <pc:spChg chg="mod">
          <ac:chgData name="Kathleen Webb" userId="cbb8dd05-48af-49e8-b1d0-c6b737c1bd12" providerId="ADAL" clId="{EEFA8C62-1B3B-4087-919F-0576998461DD}" dt="2021-12-01T13:17:45.289" v="1622" actId="20577"/>
          <ac:spMkLst>
            <pc:docMk/>
            <pc:sldMk cId="1319102285" sldId="280"/>
            <ac:spMk id="11" creationId="{20067F69-BE3E-A547-B979-B4739CD7E98F}"/>
          </ac:spMkLst>
        </pc:spChg>
        <pc:spChg chg="add mod">
          <ac:chgData name="Kathleen Webb" userId="cbb8dd05-48af-49e8-b1d0-c6b737c1bd12" providerId="ADAL" clId="{EEFA8C62-1B3B-4087-919F-0576998461DD}" dt="2021-12-01T13:13:15.448" v="1478" actId="1076"/>
          <ac:spMkLst>
            <pc:docMk/>
            <pc:sldMk cId="1319102285" sldId="280"/>
            <ac:spMk id="12" creationId="{0C049047-840C-4D92-8A92-949C0AC6CC3E}"/>
          </ac:spMkLst>
        </pc:spChg>
        <pc:spChg chg="mod">
          <ac:chgData name="Kathleen Webb" userId="cbb8dd05-48af-49e8-b1d0-c6b737c1bd12" providerId="ADAL" clId="{EEFA8C62-1B3B-4087-919F-0576998461DD}" dt="2021-12-01T13:08:37.616" v="1074" actId="20577"/>
          <ac:spMkLst>
            <pc:docMk/>
            <pc:sldMk cId="1319102285" sldId="280"/>
            <ac:spMk id="13" creationId="{B6F7C958-ACA2-E44D-8F55-A72A5F1AB514}"/>
          </ac:spMkLst>
        </pc:spChg>
        <pc:spChg chg="mod">
          <ac:chgData name="Kathleen Webb" userId="cbb8dd05-48af-49e8-b1d0-c6b737c1bd12" providerId="ADAL" clId="{EEFA8C62-1B3B-4087-919F-0576998461DD}" dt="2021-12-01T13:07:18.510" v="978" actId="20577"/>
          <ac:spMkLst>
            <pc:docMk/>
            <pc:sldMk cId="1319102285" sldId="280"/>
            <ac:spMk id="14" creationId="{A9AFC208-8128-F74C-8C26-5AECFF43B353}"/>
          </ac:spMkLst>
        </pc:spChg>
        <pc:spChg chg="mod">
          <ac:chgData name="Kathleen Webb" userId="cbb8dd05-48af-49e8-b1d0-c6b737c1bd12" providerId="ADAL" clId="{EEFA8C62-1B3B-4087-919F-0576998461DD}" dt="2021-12-01T13:07:02.984" v="962" actId="1076"/>
          <ac:spMkLst>
            <pc:docMk/>
            <pc:sldMk cId="1319102285" sldId="280"/>
            <ac:spMk id="15" creationId="{EA495EF7-5492-F643-9514-E021499B93B5}"/>
          </ac:spMkLst>
        </pc:spChg>
        <pc:spChg chg="add mod">
          <ac:chgData name="Kathleen Webb" userId="cbb8dd05-48af-49e8-b1d0-c6b737c1bd12" providerId="ADAL" clId="{EEFA8C62-1B3B-4087-919F-0576998461DD}" dt="2021-12-01T13:13:25.484" v="1502" actId="20577"/>
          <ac:spMkLst>
            <pc:docMk/>
            <pc:sldMk cId="1319102285" sldId="280"/>
            <ac:spMk id="16" creationId="{591EEA77-4D66-4208-B2FC-C084C0A60E50}"/>
          </ac:spMkLst>
        </pc:spChg>
        <pc:spChg chg="add mod">
          <ac:chgData name="Kathleen Webb" userId="cbb8dd05-48af-49e8-b1d0-c6b737c1bd12" providerId="ADAL" clId="{EEFA8C62-1B3B-4087-919F-0576998461DD}" dt="2021-12-01T13:13:50.664" v="1542" actId="1035"/>
          <ac:spMkLst>
            <pc:docMk/>
            <pc:sldMk cId="1319102285" sldId="280"/>
            <ac:spMk id="19" creationId="{701D52E8-6D00-4A86-99C7-4A4B412CB1C2}"/>
          </ac:spMkLst>
        </pc:spChg>
        <pc:spChg chg="add mod">
          <ac:chgData name="Kathleen Webb" userId="cbb8dd05-48af-49e8-b1d0-c6b737c1bd12" providerId="ADAL" clId="{EEFA8C62-1B3B-4087-919F-0576998461DD}" dt="2021-12-01T13:17:07.666" v="1605" actId="1037"/>
          <ac:spMkLst>
            <pc:docMk/>
            <pc:sldMk cId="1319102285" sldId="280"/>
            <ac:spMk id="20" creationId="{7D069739-79F4-48AB-B1B3-379F6717A68E}"/>
          </ac:spMkLst>
        </pc:spChg>
        <pc:spChg chg="add mod">
          <ac:chgData name="Kathleen Webb" userId="cbb8dd05-48af-49e8-b1d0-c6b737c1bd12" providerId="ADAL" clId="{EEFA8C62-1B3B-4087-919F-0576998461DD}" dt="2021-12-01T13:17:12.045" v="1608" actId="1037"/>
          <ac:spMkLst>
            <pc:docMk/>
            <pc:sldMk cId="1319102285" sldId="280"/>
            <ac:spMk id="21" creationId="{2C5DFD67-9A61-4C1D-8182-FD11555F070E}"/>
          </ac:spMkLst>
        </pc:spChg>
        <pc:spChg chg="add mod">
          <ac:chgData name="Kathleen Webb" userId="cbb8dd05-48af-49e8-b1d0-c6b737c1bd12" providerId="ADAL" clId="{EEFA8C62-1B3B-4087-919F-0576998461DD}" dt="2021-12-01T13:14:26.802" v="1600" actId="1035"/>
          <ac:spMkLst>
            <pc:docMk/>
            <pc:sldMk cId="1319102285" sldId="280"/>
            <ac:spMk id="22" creationId="{D16AE2AB-95B7-4A32-86D7-D091E68E8962}"/>
          </ac:spMkLst>
        </pc:spChg>
        <pc:picChg chg="del">
          <ac:chgData name="Kathleen Webb" userId="cbb8dd05-48af-49e8-b1d0-c6b737c1bd12" providerId="ADAL" clId="{EEFA8C62-1B3B-4087-919F-0576998461DD}" dt="2021-10-20T20:00:08.093" v="95" actId="478"/>
          <ac:picMkLst>
            <pc:docMk/>
            <pc:sldMk cId="1319102285" sldId="280"/>
            <ac:picMk id="16" creationId="{AEB51632-0530-6344-82A6-79619164B183}"/>
          </ac:picMkLst>
        </pc:picChg>
        <pc:picChg chg="mod">
          <ac:chgData name="Kathleen Webb" userId="cbb8dd05-48af-49e8-b1d0-c6b737c1bd12" providerId="ADAL" clId="{EEFA8C62-1B3B-4087-919F-0576998461DD}" dt="2021-12-01T13:07:06.840" v="963" actId="1076"/>
          <ac:picMkLst>
            <pc:docMk/>
            <pc:sldMk cId="1319102285" sldId="280"/>
            <ac:picMk id="17" creationId="{EB9617BA-F659-3647-91EB-1F6E69F34E1F}"/>
          </ac:picMkLst>
        </pc:picChg>
        <pc:picChg chg="mod">
          <ac:chgData name="Kathleen Webb" userId="cbb8dd05-48af-49e8-b1d0-c6b737c1bd12" providerId="ADAL" clId="{EEFA8C62-1B3B-4087-919F-0576998461DD}" dt="2021-12-01T13:07:06.840" v="963" actId="1076"/>
          <ac:picMkLst>
            <pc:docMk/>
            <pc:sldMk cId="1319102285" sldId="280"/>
            <ac:picMk id="18" creationId="{96D06109-2F58-BF40-B188-A481E602402F}"/>
          </ac:picMkLst>
        </pc:picChg>
      </pc:sldChg>
      <pc:sldChg chg="mod modShow">
        <pc:chgData name="Kathleen Webb" userId="cbb8dd05-48af-49e8-b1d0-c6b737c1bd12" providerId="ADAL" clId="{EEFA8C62-1B3B-4087-919F-0576998461DD}" dt="2021-10-25T11:32:47.659" v="102" actId="729"/>
        <pc:sldMkLst>
          <pc:docMk/>
          <pc:sldMk cId="3159690927" sldId="281"/>
        </pc:sldMkLst>
      </pc:sldChg>
      <pc:sldChg chg="del">
        <pc:chgData name="Kathleen Webb" userId="cbb8dd05-48af-49e8-b1d0-c6b737c1bd12" providerId="ADAL" clId="{EEFA8C62-1B3B-4087-919F-0576998461DD}" dt="2021-10-15T13:32:13.216" v="3" actId="47"/>
        <pc:sldMkLst>
          <pc:docMk/>
          <pc:sldMk cId="3565769555" sldId="301"/>
        </pc:sldMkLst>
      </pc:sldChg>
      <pc:sldChg chg="modSp mod modShow">
        <pc:chgData name="Kathleen Webb" userId="cbb8dd05-48af-49e8-b1d0-c6b737c1bd12" providerId="ADAL" clId="{EEFA8C62-1B3B-4087-919F-0576998461DD}" dt="2021-12-01T13:27:26.984" v="2147" actId="113"/>
        <pc:sldMkLst>
          <pc:docMk/>
          <pc:sldMk cId="2563671376" sldId="302"/>
        </pc:sldMkLst>
        <pc:spChg chg="mod">
          <ac:chgData name="Kathleen Webb" userId="cbb8dd05-48af-49e8-b1d0-c6b737c1bd12" providerId="ADAL" clId="{EEFA8C62-1B3B-4087-919F-0576998461DD}" dt="2021-12-01T13:27:26.984" v="2147" actId="113"/>
          <ac:spMkLst>
            <pc:docMk/>
            <pc:sldMk cId="2563671376" sldId="302"/>
            <ac:spMk id="7" creationId="{F281D4BD-3452-5B47-A42C-04E7517AE15E}"/>
          </ac:spMkLst>
        </pc:spChg>
        <pc:spChg chg="mod">
          <ac:chgData name="Kathleen Webb" userId="cbb8dd05-48af-49e8-b1d0-c6b737c1bd12" providerId="ADAL" clId="{EEFA8C62-1B3B-4087-919F-0576998461DD}" dt="2021-12-01T13:27:22.307" v="2145" actId="113"/>
          <ac:spMkLst>
            <pc:docMk/>
            <pc:sldMk cId="2563671376" sldId="302"/>
            <ac:spMk id="8" creationId="{3B644941-9567-7345-9A6E-D2224DA71199}"/>
          </ac:spMkLst>
        </pc:spChg>
        <pc:spChg chg="mod">
          <ac:chgData name="Kathleen Webb" userId="cbb8dd05-48af-49e8-b1d0-c6b737c1bd12" providerId="ADAL" clId="{EEFA8C62-1B3B-4087-919F-0576998461DD}" dt="2021-12-01T13:27:23.908" v="2146" actId="113"/>
          <ac:spMkLst>
            <pc:docMk/>
            <pc:sldMk cId="2563671376" sldId="302"/>
            <ac:spMk id="10" creationId="{893DC3EB-8801-FF4E-9077-7D72A2584CBC}"/>
          </ac:spMkLst>
        </pc:spChg>
      </pc:sldChg>
      <pc:sldChg chg="del">
        <pc:chgData name="Kathleen Webb" userId="cbb8dd05-48af-49e8-b1d0-c6b737c1bd12" providerId="ADAL" clId="{EEFA8C62-1B3B-4087-919F-0576998461DD}" dt="2021-10-15T13:32:17.123" v="4" actId="47"/>
        <pc:sldMkLst>
          <pc:docMk/>
          <pc:sldMk cId="916603845" sldId="303"/>
        </pc:sldMkLst>
      </pc:sldChg>
      <pc:sldChg chg="mod modShow">
        <pc:chgData name="Kathleen Webb" userId="cbb8dd05-48af-49e8-b1d0-c6b737c1bd12" providerId="ADAL" clId="{EEFA8C62-1B3B-4087-919F-0576998461DD}" dt="2021-10-25T11:32:36.361" v="100" actId="729"/>
        <pc:sldMkLst>
          <pc:docMk/>
          <pc:sldMk cId="118802637" sldId="305"/>
        </pc:sldMkLst>
      </pc:sldChg>
      <pc:sldChg chg="mod modShow">
        <pc:chgData name="Kathleen Webb" userId="cbb8dd05-48af-49e8-b1d0-c6b737c1bd12" providerId="ADAL" clId="{EEFA8C62-1B3B-4087-919F-0576998461DD}" dt="2021-10-25T11:32:52.954" v="103" actId="729"/>
        <pc:sldMkLst>
          <pc:docMk/>
          <pc:sldMk cId="2938393741" sldId="306"/>
        </pc:sldMkLst>
      </pc:sldChg>
      <pc:sldChg chg="del">
        <pc:chgData name="Kathleen Webb" userId="cbb8dd05-48af-49e8-b1d0-c6b737c1bd12" providerId="ADAL" clId="{EEFA8C62-1B3B-4087-919F-0576998461DD}" dt="2021-10-15T13:32:19.226" v="10" actId="47"/>
        <pc:sldMkLst>
          <pc:docMk/>
          <pc:sldMk cId="1299619540" sldId="307"/>
        </pc:sldMkLst>
      </pc:sldChg>
      <pc:sldChg chg="del">
        <pc:chgData name="Kathleen Webb" userId="cbb8dd05-48af-49e8-b1d0-c6b737c1bd12" providerId="ADAL" clId="{EEFA8C62-1B3B-4087-919F-0576998461DD}" dt="2021-10-15T13:32:19.550" v="11" actId="47"/>
        <pc:sldMkLst>
          <pc:docMk/>
          <pc:sldMk cId="2799144887" sldId="308"/>
        </pc:sldMkLst>
      </pc:sldChg>
      <pc:sldChg chg="del">
        <pc:chgData name="Kathleen Webb" userId="cbb8dd05-48af-49e8-b1d0-c6b737c1bd12" providerId="ADAL" clId="{EEFA8C62-1B3B-4087-919F-0576998461DD}" dt="2021-10-15T13:32:20.067" v="12" actId="47"/>
        <pc:sldMkLst>
          <pc:docMk/>
          <pc:sldMk cId="2298878979" sldId="309"/>
        </pc:sldMkLst>
      </pc:sldChg>
      <pc:sldChg chg="del">
        <pc:chgData name="Kathleen Webb" userId="cbb8dd05-48af-49e8-b1d0-c6b737c1bd12" providerId="ADAL" clId="{EEFA8C62-1B3B-4087-919F-0576998461DD}" dt="2021-10-15T13:32:20.767" v="13" actId="47"/>
        <pc:sldMkLst>
          <pc:docMk/>
          <pc:sldMk cId="459270876" sldId="310"/>
        </pc:sldMkLst>
      </pc:sldChg>
      <pc:sldChg chg="del">
        <pc:chgData name="Kathleen Webb" userId="cbb8dd05-48af-49e8-b1d0-c6b737c1bd12" providerId="ADAL" clId="{EEFA8C62-1B3B-4087-919F-0576998461DD}" dt="2021-10-15T13:32:18.480" v="8" actId="47"/>
        <pc:sldMkLst>
          <pc:docMk/>
          <pc:sldMk cId="1521269256" sldId="311"/>
        </pc:sldMkLst>
      </pc:sldChg>
      <pc:sldChg chg="del">
        <pc:chgData name="Kathleen Webb" userId="cbb8dd05-48af-49e8-b1d0-c6b737c1bd12" providerId="ADAL" clId="{EEFA8C62-1B3B-4087-919F-0576998461DD}" dt="2021-10-15T13:32:18.919" v="9" actId="47"/>
        <pc:sldMkLst>
          <pc:docMk/>
          <pc:sldMk cId="2524104173" sldId="312"/>
        </pc:sldMkLst>
      </pc:sldChg>
      <pc:sldChg chg="del">
        <pc:chgData name="Kathleen Webb" userId="cbb8dd05-48af-49e8-b1d0-c6b737c1bd12" providerId="ADAL" clId="{EEFA8C62-1B3B-4087-919F-0576998461DD}" dt="2021-10-15T13:32:17.455" v="5" actId="47"/>
        <pc:sldMkLst>
          <pc:docMk/>
          <pc:sldMk cId="1426768038" sldId="313"/>
        </pc:sldMkLst>
      </pc:sldChg>
      <pc:sldChg chg="del">
        <pc:chgData name="Kathleen Webb" userId="cbb8dd05-48af-49e8-b1d0-c6b737c1bd12" providerId="ADAL" clId="{EEFA8C62-1B3B-4087-919F-0576998461DD}" dt="2021-10-15T13:32:17.804" v="6" actId="47"/>
        <pc:sldMkLst>
          <pc:docMk/>
          <pc:sldMk cId="510256130" sldId="314"/>
        </pc:sldMkLst>
      </pc:sldChg>
      <pc:sldChg chg="del">
        <pc:chgData name="Kathleen Webb" userId="cbb8dd05-48af-49e8-b1d0-c6b737c1bd12" providerId="ADAL" clId="{EEFA8C62-1B3B-4087-919F-0576998461DD}" dt="2021-10-15T13:32:18.128" v="7" actId="47"/>
        <pc:sldMkLst>
          <pc:docMk/>
          <pc:sldMk cId="3364440813" sldId="315"/>
        </pc:sldMkLst>
      </pc:sldChg>
      <pc:sldChg chg="del">
        <pc:chgData name="Kathleen Webb" userId="cbb8dd05-48af-49e8-b1d0-c6b737c1bd12" providerId="ADAL" clId="{EEFA8C62-1B3B-4087-919F-0576998461DD}" dt="2021-11-30T14:10:08.372" v="291" actId="47"/>
        <pc:sldMkLst>
          <pc:docMk/>
          <pc:sldMk cId="598729110" sldId="350"/>
        </pc:sldMkLst>
      </pc:sldChg>
      <pc:sldChg chg="del">
        <pc:chgData name="Kathleen Webb" userId="cbb8dd05-48af-49e8-b1d0-c6b737c1bd12" providerId="ADAL" clId="{EEFA8C62-1B3B-4087-919F-0576998461DD}" dt="2021-10-15T13:32:26.902" v="15" actId="47"/>
        <pc:sldMkLst>
          <pc:docMk/>
          <pc:sldMk cId="810804710" sldId="355"/>
        </pc:sldMkLst>
      </pc:sldChg>
      <pc:sldChg chg="addSp delSp modSp add mod ord">
        <pc:chgData name="Kathleen Webb" userId="cbb8dd05-48af-49e8-b1d0-c6b737c1bd12" providerId="ADAL" clId="{EEFA8C62-1B3B-4087-919F-0576998461DD}" dt="2021-11-30T14:13:34.933" v="904" actId="20577"/>
        <pc:sldMkLst>
          <pc:docMk/>
          <pc:sldMk cId="2552635373" sldId="356"/>
        </pc:sldMkLst>
        <pc:spChg chg="del">
          <ac:chgData name="Kathleen Webb" userId="cbb8dd05-48af-49e8-b1d0-c6b737c1bd12" providerId="ADAL" clId="{EEFA8C62-1B3B-4087-919F-0576998461DD}" dt="2021-10-15T13:32:08.893" v="1" actId="478"/>
          <ac:spMkLst>
            <pc:docMk/>
            <pc:sldMk cId="2552635373" sldId="356"/>
            <ac:spMk id="11" creationId="{4F3A41CA-3F4B-0D42-A66D-B6A4676C7E71}"/>
          </ac:spMkLst>
        </pc:spChg>
        <pc:spChg chg="add mod">
          <ac:chgData name="Kathleen Webb" userId="cbb8dd05-48af-49e8-b1d0-c6b737c1bd12" providerId="ADAL" clId="{EEFA8C62-1B3B-4087-919F-0576998461DD}" dt="2021-11-30T14:13:34.933" v="904" actId="20577"/>
          <ac:spMkLst>
            <pc:docMk/>
            <pc:sldMk cId="2552635373" sldId="356"/>
            <ac:spMk id="11" creationId="{C62455F1-B2ED-4952-B383-9609CD2DAC12}"/>
          </ac:spMkLst>
        </pc:spChg>
        <pc:spChg chg="del">
          <ac:chgData name="Kathleen Webb" userId="cbb8dd05-48af-49e8-b1d0-c6b737c1bd12" providerId="ADAL" clId="{EEFA8C62-1B3B-4087-919F-0576998461DD}" dt="2021-10-15T13:32:08.893" v="1" actId="478"/>
          <ac:spMkLst>
            <pc:docMk/>
            <pc:sldMk cId="2552635373" sldId="356"/>
            <ac:spMk id="12" creationId="{073D60A7-3BAA-2A47-BD13-4E99EE00CDD0}"/>
          </ac:spMkLst>
        </pc:spChg>
        <pc:spChg chg="del">
          <ac:chgData name="Kathleen Webb" userId="cbb8dd05-48af-49e8-b1d0-c6b737c1bd12" providerId="ADAL" clId="{EEFA8C62-1B3B-4087-919F-0576998461DD}" dt="2021-10-15T13:32:08.893" v="1" actId="478"/>
          <ac:spMkLst>
            <pc:docMk/>
            <pc:sldMk cId="2552635373" sldId="356"/>
            <ac:spMk id="13" creationId="{2EBDB941-B90B-4567-A1D0-5A084EFE3551}"/>
          </ac:spMkLst>
        </pc:spChg>
        <pc:spChg chg="del">
          <ac:chgData name="Kathleen Webb" userId="cbb8dd05-48af-49e8-b1d0-c6b737c1bd12" providerId="ADAL" clId="{EEFA8C62-1B3B-4087-919F-0576998461DD}" dt="2021-10-15T13:32:08.893" v="1" actId="478"/>
          <ac:spMkLst>
            <pc:docMk/>
            <pc:sldMk cId="2552635373" sldId="356"/>
            <ac:spMk id="14" creationId="{3D5E2D48-DD4A-495D-8B31-9A1C4C0969B7}"/>
          </ac:spMkLst>
        </pc:spChg>
        <pc:spChg chg="del">
          <ac:chgData name="Kathleen Webb" userId="cbb8dd05-48af-49e8-b1d0-c6b737c1bd12" providerId="ADAL" clId="{EEFA8C62-1B3B-4087-919F-0576998461DD}" dt="2021-10-15T13:32:08.893" v="1" actId="478"/>
          <ac:spMkLst>
            <pc:docMk/>
            <pc:sldMk cId="2552635373" sldId="356"/>
            <ac:spMk id="15" creationId="{3743B4BE-5CB7-F14B-9620-8B20D1CED962}"/>
          </ac:spMkLst>
        </pc:spChg>
        <pc:spChg chg="del">
          <ac:chgData name="Kathleen Webb" userId="cbb8dd05-48af-49e8-b1d0-c6b737c1bd12" providerId="ADAL" clId="{EEFA8C62-1B3B-4087-919F-0576998461DD}" dt="2021-10-15T13:32:08.893" v="1" actId="478"/>
          <ac:spMkLst>
            <pc:docMk/>
            <pc:sldMk cId="2552635373" sldId="356"/>
            <ac:spMk id="16" creationId="{5E3AA5C0-B5FF-C843-9595-7502EFF96D95}"/>
          </ac:spMkLst>
        </pc:spChg>
        <pc:spChg chg="del">
          <ac:chgData name="Kathleen Webb" userId="cbb8dd05-48af-49e8-b1d0-c6b737c1bd12" providerId="ADAL" clId="{EEFA8C62-1B3B-4087-919F-0576998461DD}" dt="2021-10-15T13:32:08.893" v="1" actId="478"/>
          <ac:spMkLst>
            <pc:docMk/>
            <pc:sldMk cId="2552635373" sldId="356"/>
            <ac:spMk id="17" creationId="{BD02F925-C0C1-47CD-A78C-6EC373A632C6}"/>
          </ac:spMkLst>
        </pc:spChg>
        <pc:spChg chg="add mod">
          <ac:chgData name="Kathleen Webb" userId="cbb8dd05-48af-49e8-b1d0-c6b737c1bd12" providerId="ADAL" clId="{EEFA8C62-1B3B-4087-919F-0576998461DD}" dt="2021-11-30T14:13:22.770" v="878" actId="14100"/>
          <ac:spMkLst>
            <pc:docMk/>
            <pc:sldMk cId="2552635373" sldId="356"/>
            <ac:spMk id="18" creationId="{D665F647-BE59-42F3-9D47-BD67D9E78546}"/>
          </ac:spMkLst>
        </pc:spChg>
        <pc:spChg chg="add del mod">
          <ac:chgData name="Kathleen Webb" userId="cbb8dd05-48af-49e8-b1d0-c6b737c1bd12" providerId="ADAL" clId="{EEFA8C62-1B3B-4087-919F-0576998461DD}" dt="2021-11-30T14:13:03.431" v="858" actId="478"/>
          <ac:spMkLst>
            <pc:docMk/>
            <pc:sldMk cId="2552635373" sldId="356"/>
            <ac:spMk id="19" creationId="{8AE3E6E4-498A-49B8-AB38-BB9991E4D264}"/>
          </ac:spMkLst>
        </pc:spChg>
        <pc:spChg chg="add mod">
          <ac:chgData name="Kathleen Webb" userId="cbb8dd05-48af-49e8-b1d0-c6b737c1bd12" providerId="ADAL" clId="{EEFA8C62-1B3B-4087-919F-0576998461DD}" dt="2021-10-15T13:32:09.159" v="2"/>
          <ac:spMkLst>
            <pc:docMk/>
            <pc:sldMk cId="2552635373" sldId="356"/>
            <ac:spMk id="20" creationId="{00C078FA-9883-4DA5-BDDB-613A7C3CD272}"/>
          </ac:spMkLst>
        </pc:spChg>
        <pc:spChg chg="add mod">
          <ac:chgData name="Kathleen Webb" userId="cbb8dd05-48af-49e8-b1d0-c6b737c1bd12" providerId="ADAL" clId="{EEFA8C62-1B3B-4087-919F-0576998461DD}" dt="2021-11-30T14:13:14.474" v="874" actId="1076"/>
          <ac:spMkLst>
            <pc:docMk/>
            <pc:sldMk cId="2552635373" sldId="356"/>
            <ac:spMk id="21" creationId="{DEDB6FC7-2875-4766-BAC2-AE4BFB1CD47B}"/>
          </ac:spMkLst>
        </pc:spChg>
        <pc:spChg chg="add mod">
          <ac:chgData name="Kathleen Webb" userId="cbb8dd05-48af-49e8-b1d0-c6b737c1bd12" providerId="ADAL" clId="{EEFA8C62-1B3B-4087-919F-0576998461DD}" dt="2021-11-30T14:13:10.813" v="872" actId="14100"/>
          <ac:spMkLst>
            <pc:docMk/>
            <pc:sldMk cId="2552635373" sldId="356"/>
            <ac:spMk id="22" creationId="{86F56551-C958-43F3-A607-0E9DC05451AC}"/>
          </ac:spMkLst>
        </pc:spChg>
      </pc:sldChg>
      <pc:sldChg chg="addSp delSp modSp add mod ord modNotesTx">
        <pc:chgData name="Kathleen Webb" userId="cbb8dd05-48af-49e8-b1d0-c6b737c1bd12" providerId="ADAL" clId="{EEFA8C62-1B3B-4087-919F-0576998461DD}" dt="2021-11-30T14:09:01.770" v="269" actId="1076"/>
        <pc:sldMkLst>
          <pc:docMk/>
          <pc:sldMk cId="259792101" sldId="357"/>
        </pc:sldMkLst>
        <pc:picChg chg="add mod">
          <ac:chgData name="Kathleen Webb" userId="cbb8dd05-48af-49e8-b1d0-c6b737c1bd12" providerId="ADAL" clId="{EEFA8C62-1B3B-4087-919F-0576998461DD}" dt="2021-11-30T14:09:01.770" v="269" actId="1076"/>
          <ac:picMkLst>
            <pc:docMk/>
            <pc:sldMk cId="259792101" sldId="357"/>
            <ac:picMk id="4" creationId="{AFADC232-F88D-4816-B857-A499DB189A9F}"/>
          </ac:picMkLst>
        </pc:picChg>
        <pc:picChg chg="del">
          <ac:chgData name="Kathleen Webb" userId="cbb8dd05-48af-49e8-b1d0-c6b737c1bd12" providerId="ADAL" clId="{EEFA8C62-1B3B-4087-919F-0576998461DD}" dt="2021-10-15T13:32:28.220" v="16" actId="478"/>
          <ac:picMkLst>
            <pc:docMk/>
            <pc:sldMk cId="259792101" sldId="357"/>
            <ac:picMk id="4" creationId="{B8414BD8-4E18-44A1-819C-12CF2AE87CB8}"/>
          </ac:picMkLst>
        </pc:picChg>
      </pc:sldChg>
      <pc:sldChg chg="addSp delSp modSp add mod modNotesTx">
        <pc:chgData name="Kathleen Webb" userId="cbb8dd05-48af-49e8-b1d0-c6b737c1bd12" providerId="ADAL" clId="{EEFA8C62-1B3B-4087-919F-0576998461DD}" dt="2021-10-16T12:06:32.713" v="94" actId="1076"/>
        <pc:sldMkLst>
          <pc:docMk/>
          <pc:sldMk cId="109452840" sldId="362"/>
        </pc:sldMkLst>
        <pc:spChg chg="mod">
          <ac:chgData name="Kathleen Webb" userId="cbb8dd05-48af-49e8-b1d0-c6b737c1bd12" providerId="ADAL" clId="{EEFA8C62-1B3B-4087-919F-0576998461DD}" dt="2021-10-16T12:00:50.211" v="89" actId="20577"/>
          <ac:spMkLst>
            <pc:docMk/>
            <pc:sldMk cId="109452840" sldId="362"/>
            <ac:spMk id="3" creationId="{6595FC32-8206-4DDE-B2B9-D71D33157FA3}"/>
          </ac:spMkLst>
        </pc:spChg>
        <pc:picChg chg="add mod">
          <ac:chgData name="Kathleen Webb" userId="cbb8dd05-48af-49e8-b1d0-c6b737c1bd12" providerId="ADAL" clId="{EEFA8C62-1B3B-4087-919F-0576998461DD}" dt="2021-10-16T12:06:32.713" v="94" actId="1076"/>
          <ac:picMkLst>
            <pc:docMk/>
            <pc:sldMk cId="109452840" sldId="362"/>
            <ac:picMk id="4" creationId="{8C8CD9C9-0239-4701-B536-7AF115731003}"/>
          </ac:picMkLst>
        </pc:picChg>
        <pc:picChg chg="del">
          <ac:chgData name="Kathleen Webb" userId="cbb8dd05-48af-49e8-b1d0-c6b737c1bd12" providerId="ADAL" clId="{EEFA8C62-1B3B-4087-919F-0576998461DD}" dt="2021-10-16T12:00:43.075" v="55" actId="478"/>
          <ac:picMkLst>
            <pc:docMk/>
            <pc:sldMk cId="109452840" sldId="362"/>
            <ac:picMk id="5" creationId="{C00B0173-D510-4A60-8932-AB4349A0E6B9}"/>
          </ac:picMkLst>
        </pc:picChg>
      </pc:sldChg>
      <pc:sldChg chg="add">
        <pc:chgData name="Kathleen Webb" userId="cbb8dd05-48af-49e8-b1d0-c6b737c1bd12" providerId="ADAL" clId="{EEFA8C62-1B3B-4087-919F-0576998461DD}" dt="2021-10-25T11:33:32.245" v="104"/>
        <pc:sldMkLst>
          <pc:docMk/>
          <pc:sldMk cId="1758473429" sldId="366"/>
        </pc:sldMkLst>
      </pc:sldChg>
      <pc:sldChg chg="modSp add mod">
        <pc:chgData name="Kathleen Webb" userId="cbb8dd05-48af-49e8-b1d0-c6b737c1bd12" providerId="ADAL" clId="{EEFA8C62-1B3B-4087-919F-0576998461DD}" dt="2021-10-25T11:35:30.608" v="184"/>
        <pc:sldMkLst>
          <pc:docMk/>
          <pc:sldMk cId="476581602" sldId="367"/>
        </pc:sldMkLst>
        <pc:spChg chg="mod">
          <ac:chgData name="Kathleen Webb" userId="cbb8dd05-48af-49e8-b1d0-c6b737c1bd12" providerId="ADAL" clId="{EEFA8C62-1B3B-4087-919F-0576998461DD}" dt="2021-10-25T11:35:10.659" v="174" actId="20577"/>
          <ac:spMkLst>
            <pc:docMk/>
            <pc:sldMk cId="476581602" sldId="367"/>
            <ac:spMk id="3" creationId="{8F2B5B51-20C7-5946-866D-E14982FECE80}"/>
          </ac:spMkLst>
        </pc:spChg>
        <pc:spChg chg="mod">
          <ac:chgData name="Kathleen Webb" userId="cbb8dd05-48af-49e8-b1d0-c6b737c1bd12" providerId="ADAL" clId="{EEFA8C62-1B3B-4087-919F-0576998461DD}" dt="2021-10-25T11:35:23.476" v="183" actId="20577"/>
          <ac:spMkLst>
            <pc:docMk/>
            <pc:sldMk cId="476581602" sldId="367"/>
            <ac:spMk id="7" creationId="{4D8EE0B3-B411-4436-8123-AAA512ACFC9A}"/>
          </ac:spMkLst>
        </pc:spChg>
        <pc:spChg chg="mod">
          <ac:chgData name="Kathleen Webb" userId="cbb8dd05-48af-49e8-b1d0-c6b737c1bd12" providerId="ADAL" clId="{EEFA8C62-1B3B-4087-919F-0576998461DD}" dt="2021-10-25T11:35:30.608" v="184"/>
          <ac:spMkLst>
            <pc:docMk/>
            <pc:sldMk cId="476581602" sldId="367"/>
            <ac:spMk id="8" creationId="{FF0E5452-189E-4781-802A-F6911A6A2DB5}"/>
          </ac:spMkLst>
        </pc:spChg>
      </pc:sldChg>
      <pc:sldChg chg="delSp modSp add mod delAnim">
        <pc:chgData name="Kathleen Webb" userId="cbb8dd05-48af-49e8-b1d0-c6b737c1bd12" providerId="ADAL" clId="{EEFA8C62-1B3B-4087-919F-0576998461DD}" dt="2021-10-25T11:36:54.955" v="264" actId="20577"/>
        <pc:sldMkLst>
          <pc:docMk/>
          <pc:sldMk cId="3395755802" sldId="368"/>
        </pc:sldMkLst>
        <pc:spChg chg="mod">
          <ac:chgData name="Kathleen Webb" userId="cbb8dd05-48af-49e8-b1d0-c6b737c1bd12" providerId="ADAL" clId="{EEFA8C62-1B3B-4087-919F-0576998461DD}" dt="2021-10-25T11:36:54.955" v="264" actId="20577"/>
          <ac:spMkLst>
            <pc:docMk/>
            <pc:sldMk cId="3395755802" sldId="368"/>
            <ac:spMk id="3" creationId="{8F2B5B51-20C7-5946-866D-E14982FECE80}"/>
          </ac:spMkLst>
        </pc:spChg>
        <pc:spChg chg="del">
          <ac:chgData name="Kathleen Webb" userId="cbb8dd05-48af-49e8-b1d0-c6b737c1bd12" providerId="ADAL" clId="{EEFA8C62-1B3B-4087-919F-0576998461DD}" dt="2021-10-25T11:36:14.778" v="189" actId="478"/>
          <ac:spMkLst>
            <pc:docMk/>
            <pc:sldMk cId="3395755802" sldId="368"/>
            <ac:spMk id="7" creationId="{4D8EE0B3-B411-4436-8123-AAA512ACFC9A}"/>
          </ac:spMkLst>
        </pc:spChg>
      </pc:sldChg>
      <pc:sldChg chg="modSp add mod modNotesTx">
        <pc:chgData name="Kathleen Webb" userId="cbb8dd05-48af-49e8-b1d0-c6b737c1bd12" providerId="ADAL" clId="{EEFA8C62-1B3B-4087-919F-0576998461DD}" dt="2021-12-01T13:26:42.021" v="2144" actId="20577"/>
        <pc:sldMkLst>
          <pc:docMk/>
          <pc:sldMk cId="3758946133" sldId="369"/>
        </pc:sldMkLst>
        <pc:spChg chg="mod">
          <ac:chgData name="Kathleen Webb" userId="cbb8dd05-48af-49e8-b1d0-c6b737c1bd12" providerId="ADAL" clId="{EEFA8C62-1B3B-4087-919F-0576998461DD}" dt="2021-11-30T14:10:13.708" v="306" actId="20577"/>
          <ac:spMkLst>
            <pc:docMk/>
            <pc:sldMk cId="3758946133" sldId="369"/>
            <ac:spMk id="2" creationId="{082EB478-4A0A-0D4B-B69E-E60D3B13AE83}"/>
          </ac:spMkLst>
        </pc:spChg>
        <pc:spChg chg="mod">
          <ac:chgData name="Kathleen Webb" userId="cbb8dd05-48af-49e8-b1d0-c6b737c1bd12" providerId="ADAL" clId="{EEFA8C62-1B3B-4087-919F-0576998461DD}" dt="2021-11-30T14:10:15.464" v="308" actId="20577"/>
          <ac:spMkLst>
            <pc:docMk/>
            <pc:sldMk cId="3758946133" sldId="369"/>
            <ac:spMk id="3" creationId="{292045C2-2D81-8449-A3A0-1D69B3164FB5}"/>
          </ac:spMkLst>
        </pc:spChg>
        <pc:spChg chg="mod">
          <ac:chgData name="Kathleen Webb" userId="cbb8dd05-48af-49e8-b1d0-c6b737c1bd12" providerId="ADAL" clId="{EEFA8C62-1B3B-4087-919F-0576998461DD}" dt="2021-11-30T14:10:24.448" v="314" actId="113"/>
          <ac:spMkLst>
            <pc:docMk/>
            <pc:sldMk cId="3758946133" sldId="369"/>
            <ac:spMk id="20" creationId="{4939745E-D750-1646-91A3-67D1FDCF8BEF}"/>
          </ac:spMkLst>
        </pc:spChg>
      </pc:sldChg>
      <pc:sldMasterChg chg="delSldLayout">
        <pc:chgData name="Kathleen Webb" userId="cbb8dd05-48af-49e8-b1d0-c6b737c1bd12" providerId="ADAL" clId="{EEFA8C62-1B3B-4087-919F-0576998461DD}" dt="2021-11-30T14:10:08.372" v="291" actId="47"/>
        <pc:sldMasterMkLst>
          <pc:docMk/>
          <pc:sldMasterMk cId="1544849513" sldId="2147483694"/>
        </pc:sldMasterMkLst>
        <pc:sldLayoutChg chg="del">
          <pc:chgData name="Kathleen Webb" userId="cbb8dd05-48af-49e8-b1d0-c6b737c1bd12" providerId="ADAL" clId="{EEFA8C62-1B3B-4087-919F-0576998461DD}" dt="2021-11-30T14:10:08.372" v="291" actId="47"/>
          <pc:sldLayoutMkLst>
            <pc:docMk/>
            <pc:sldMasterMk cId="1544849513" sldId="2147483694"/>
            <pc:sldLayoutMk cId="2843192168" sldId="2147483717"/>
          </pc:sldLayoutMkLst>
        </pc:sldLayoutChg>
      </pc:sldMasterChg>
    </pc:docChg>
  </pc:docChgLst>
  <pc:docChgLst>
    <pc:chgData name="Joanna Scouler" userId="da2978bb-3a89-42a2-b6f4-686f2140a0cc" providerId="ADAL" clId="{8CC3446B-9567-7845-9192-39E08B883694}"/>
    <pc:docChg chg="custSel addSld delSld modSld modMainMaster">
      <pc:chgData name="Joanna Scouler" userId="da2978bb-3a89-42a2-b6f4-686f2140a0cc" providerId="ADAL" clId="{8CC3446B-9567-7845-9192-39E08B883694}" dt="2022-05-18T09:08:15.273" v="247"/>
      <pc:docMkLst>
        <pc:docMk/>
      </pc:docMkLst>
      <pc:sldChg chg="modSp">
        <pc:chgData name="Joanna Scouler" userId="da2978bb-3a89-42a2-b6f4-686f2140a0cc" providerId="ADAL" clId="{8CC3446B-9567-7845-9192-39E08B883694}" dt="2022-05-12T11:19:32.671" v="99" actId="207"/>
        <pc:sldMkLst>
          <pc:docMk/>
          <pc:sldMk cId="2866941848" sldId="258"/>
        </pc:sldMkLst>
        <pc:spChg chg="mod">
          <ac:chgData name="Joanna Scouler" userId="da2978bb-3a89-42a2-b6f4-686f2140a0cc" providerId="ADAL" clId="{8CC3446B-9567-7845-9192-39E08B883694}" dt="2022-05-12T11:19:29.708" v="98" actId="207"/>
          <ac:spMkLst>
            <pc:docMk/>
            <pc:sldMk cId="2866941848" sldId="258"/>
            <ac:spMk id="3" creationId="{8F2B5B51-20C7-5946-866D-E14982FECE80}"/>
          </ac:spMkLst>
        </pc:spChg>
        <pc:spChg chg="mod">
          <ac:chgData name="Joanna Scouler" userId="da2978bb-3a89-42a2-b6f4-686f2140a0cc" providerId="ADAL" clId="{8CC3446B-9567-7845-9192-39E08B883694}" dt="2022-05-12T11:19:32.671" v="99" actId="207"/>
          <ac:spMkLst>
            <pc:docMk/>
            <pc:sldMk cId="2866941848" sldId="258"/>
            <ac:spMk id="16" creationId="{8A8E3982-B7CC-CE4C-ABC7-B37551AE8321}"/>
          </ac:spMkLst>
        </pc:spChg>
        <pc:spChg chg="mod">
          <ac:chgData name="Joanna Scouler" userId="da2978bb-3a89-42a2-b6f4-686f2140a0cc" providerId="ADAL" clId="{8CC3446B-9567-7845-9192-39E08B883694}" dt="2022-05-12T11:19:32.671" v="99" actId="207"/>
          <ac:spMkLst>
            <pc:docMk/>
            <pc:sldMk cId="2866941848" sldId="258"/>
            <ac:spMk id="17" creationId="{63EC7D73-EAE8-9B47-A128-FF3082080763}"/>
          </ac:spMkLst>
        </pc:spChg>
        <pc:spChg chg="mod">
          <ac:chgData name="Joanna Scouler" userId="da2978bb-3a89-42a2-b6f4-686f2140a0cc" providerId="ADAL" clId="{8CC3446B-9567-7845-9192-39E08B883694}" dt="2022-05-12T11:19:32.671" v="99" actId="207"/>
          <ac:spMkLst>
            <pc:docMk/>
            <pc:sldMk cId="2866941848" sldId="258"/>
            <ac:spMk id="18" creationId="{F9824313-0879-7C4B-8F1B-8A80BD0548B9}"/>
          </ac:spMkLst>
        </pc:spChg>
        <pc:spChg chg="mod">
          <ac:chgData name="Joanna Scouler" userId="da2978bb-3a89-42a2-b6f4-686f2140a0cc" providerId="ADAL" clId="{8CC3446B-9567-7845-9192-39E08B883694}" dt="2022-05-12T11:19:32.671" v="99" actId="207"/>
          <ac:spMkLst>
            <pc:docMk/>
            <pc:sldMk cId="2866941848" sldId="258"/>
            <ac:spMk id="19" creationId="{A9D74551-2F74-4AC4-B013-092500ED85D9}"/>
          </ac:spMkLst>
        </pc:spChg>
        <pc:spChg chg="mod">
          <ac:chgData name="Joanna Scouler" userId="da2978bb-3a89-42a2-b6f4-686f2140a0cc" providerId="ADAL" clId="{8CC3446B-9567-7845-9192-39E08B883694}" dt="2022-05-12T11:19:29.708" v="98" actId="207"/>
          <ac:spMkLst>
            <pc:docMk/>
            <pc:sldMk cId="2866941848" sldId="258"/>
            <ac:spMk id="20" creationId="{E5DCA251-4083-8C42-A361-6425C6F2DF46}"/>
          </ac:spMkLst>
        </pc:spChg>
        <pc:spChg chg="mod">
          <ac:chgData name="Joanna Scouler" userId="da2978bb-3a89-42a2-b6f4-686f2140a0cc" providerId="ADAL" clId="{8CC3446B-9567-7845-9192-39E08B883694}" dt="2022-05-12T11:19:32.671" v="99" actId="207"/>
          <ac:spMkLst>
            <pc:docMk/>
            <pc:sldMk cId="2866941848" sldId="258"/>
            <ac:spMk id="21" creationId="{8567BCDD-6C6D-4CC5-B52C-94AD43933D8E}"/>
          </ac:spMkLst>
        </pc:spChg>
        <pc:spChg chg="mod">
          <ac:chgData name="Joanna Scouler" userId="da2978bb-3a89-42a2-b6f4-686f2140a0cc" providerId="ADAL" clId="{8CC3446B-9567-7845-9192-39E08B883694}" dt="2022-05-12T11:19:29.708" v="98" actId="207"/>
          <ac:spMkLst>
            <pc:docMk/>
            <pc:sldMk cId="2866941848" sldId="258"/>
            <ac:spMk id="28" creationId="{6DF8A603-4A42-D54F-B958-5B889E10EDC4}"/>
          </ac:spMkLst>
        </pc:spChg>
        <pc:spChg chg="mod">
          <ac:chgData name="Joanna Scouler" userId="da2978bb-3a89-42a2-b6f4-686f2140a0cc" providerId="ADAL" clId="{8CC3446B-9567-7845-9192-39E08B883694}" dt="2022-05-12T11:19:29.708" v="98" actId="207"/>
          <ac:spMkLst>
            <pc:docMk/>
            <pc:sldMk cId="2866941848" sldId="258"/>
            <ac:spMk id="29" creationId="{10D59E33-B744-AD41-B1EE-33E23ECE700B}"/>
          </ac:spMkLst>
        </pc:spChg>
        <pc:spChg chg="mod">
          <ac:chgData name="Joanna Scouler" userId="da2978bb-3a89-42a2-b6f4-686f2140a0cc" providerId="ADAL" clId="{8CC3446B-9567-7845-9192-39E08B883694}" dt="2022-05-12T11:19:29.708" v="98" actId="207"/>
          <ac:spMkLst>
            <pc:docMk/>
            <pc:sldMk cId="2866941848" sldId="258"/>
            <ac:spMk id="30" creationId="{ECC008BF-D17B-C14A-AAFA-B4B198244641}"/>
          </ac:spMkLst>
        </pc:spChg>
        <pc:spChg chg="mod">
          <ac:chgData name="Joanna Scouler" userId="da2978bb-3a89-42a2-b6f4-686f2140a0cc" providerId="ADAL" clId="{8CC3446B-9567-7845-9192-39E08B883694}" dt="2022-05-12T11:19:29.708" v="98" actId="207"/>
          <ac:spMkLst>
            <pc:docMk/>
            <pc:sldMk cId="2866941848" sldId="258"/>
            <ac:spMk id="31" creationId="{AD3BD66B-AC3D-CD49-9253-F40FAF4C731D}"/>
          </ac:spMkLst>
        </pc:spChg>
        <pc:spChg chg="mod">
          <ac:chgData name="Joanna Scouler" userId="da2978bb-3a89-42a2-b6f4-686f2140a0cc" providerId="ADAL" clId="{8CC3446B-9567-7845-9192-39E08B883694}" dt="2022-05-12T11:19:29.708" v="98" actId="207"/>
          <ac:spMkLst>
            <pc:docMk/>
            <pc:sldMk cId="2866941848" sldId="258"/>
            <ac:spMk id="32" creationId="{11871897-4AC1-0E41-B634-5ED71705A3B7}"/>
          </ac:spMkLst>
        </pc:spChg>
        <pc:spChg chg="mod">
          <ac:chgData name="Joanna Scouler" userId="da2978bb-3a89-42a2-b6f4-686f2140a0cc" providerId="ADAL" clId="{8CC3446B-9567-7845-9192-39E08B883694}" dt="2022-05-12T11:19:32.671" v="99" actId="207"/>
          <ac:spMkLst>
            <pc:docMk/>
            <pc:sldMk cId="2866941848" sldId="258"/>
            <ac:spMk id="33" creationId="{C84D0A1C-C711-6348-9BF0-51192C3B8F59}"/>
          </ac:spMkLst>
        </pc:spChg>
        <pc:spChg chg="mod">
          <ac:chgData name="Joanna Scouler" userId="da2978bb-3a89-42a2-b6f4-686f2140a0cc" providerId="ADAL" clId="{8CC3446B-9567-7845-9192-39E08B883694}" dt="2022-05-12T11:19:32.671" v="99" actId="207"/>
          <ac:spMkLst>
            <pc:docMk/>
            <pc:sldMk cId="2866941848" sldId="258"/>
            <ac:spMk id="34" creationId="{3ACF198B-4361-4B4D-A317-C5F15ABEFC94}"/>
          </ac:spMkLst>
        </pc:spChg>
        <pc:spChg chg="mod">
          <ac:chgData name="Joanna Scouler" userId="da2978bb-3a89-42a2-b6f4-686f2140a0cc" providerId="ADAL" clId="{8CC3446B-9567-7845-9192-39E08B883694}" dt="2022-05-12T11:19:32.671" v="99" actId="207"/>
          <ac:spMkLst>
            <pc:docMk/>
            <pc:sldMk cId="2866941848" sldId="258"/>
            <ac:spMk id="35" creationId="{14B94BC1-1F8E-974E-8A27-4F6E0DCA607A}"/>
          </ac:spMkLst>
        </pc:spChg>
      </pc:sldChg>
      <pc:sldChg chg="modSp mod">
        <pc:chgData name="Joanna Scouler" userId="da2978bb-3a89-42a2-b6f4-686f2140a0cc" providerId="ADAL" clId="{8CC3446B-9567-7845-9192-39E08B883694}" dt="2022-05-12T11:21:09.669" v="185" actId="20577"/>
        <pc:sldMkLst>
          <pc:docMk/>
          <pc:sldMk cId="0" sldId="267"/>
        </pc:sldMkLst>
        <pc:spChg chg="mod">
          <ac:chgData name="Joanna Scouler" userId="da2978bb-3a89-42a2-b6f4-686f2140a0cc" providerId="ADAL" clId="{8CC3446B-9567-7845-9192-39E08B883694}" dt="2022-05-12T11:21:03.252" v="150" actId="1035"/>
          <ac:spMkLst>
            <pc:docMk/>
            <pc:sldMk cId="0" sldId="267"/>
            <ac:spMk id="3" creationId="{0AEC8244-F59F-274B-AA19-F2475EA7F4EE}"/>
          </ac:spMkLst>
        </pc:spChg>
        <pc:spChg chg="mod">
          <ac:chgData name="Joanna Scouler" userId="da2978bb-3a89-42a2-b6f4-686f2140a0cc" providerId="ADAL" clId="{8CC3446B-9567-7845-9192-39E08B883694}" dt="2022-05-12T11:21:03.252" v="150" actId="1035"/>
          <ac:spMkLst>
            <pc:docMk/>
            <pc:sldMk cId="0" sldId="267"/>
            <ac:spMk id="17" creationId="{263C6F0A-FE53-1941-9896-DE5CF035D6B1}"/>
          </ac:spMkLst>
        </pc:spChg>
        <pc:spChg chg="mod">
          <ac:chgData name="Joanna Scouler" userId="da2978bb-3a89-42a2-b6f4-686f2140a0cc" providerId="ADAL" clId="{8CC3446B-9567-7845-9192-39E08B883694}" dt="2022-05-12T11:21:03.252" v="150" actId="1035"/>
          <ac:spMkLst>
            <pc:docMk/>
            <pc:sldMk cId="0" sldId="267"/>
            <ac:spMk id="18" creationId="{C9F861D5-2EED-D64A-89F5-3A27FE24C379}"/>
          </ac:spMkLst>
        </pc:spChg>
        <pc:spChg chg="mod">
          <ac:chgData name="Joanna Scouler" userId="da2978bb-3a89-42a2-b6f4-686f2140a0cc" providerId="ADAL" clId="{8CC3446B-9567-7845-9192-39E08B883694}" dt="2022-05-12T11:21:09.669" v="185" actId="20577"/>
          <ac:spMkLst>
            <pc:docMk/>
            <pc:sldMk cId="0" sldId="267"/>
            <ac:spMk id="275" creationId="{00000000-0000-0000-0000-000000000000}"/>
          </ac:spMkLst>
        </pc:spChg>
      </pc:sldChg>
      <pc:sldChg chg="addSp delSp modSp mod">
        <pc:chgData name="Joanna Scouler" userId="da2978bb-3a89-42a2-b6f4-686f2140a0cc" providerId="ADAL" clId="{8CC3446B-9567-7845-9192-39E08B883694}" dt="2022-05-12T13:57:26.218" v="246" actId="1076"/>
        <pc:sldMkLst>
          <pc:docMk/>
          <pc:sldMk cId="1319102285" sldId="280"/>
        </pc:sldMkLst>
        <pc:spChg chg="mod">
          <ac:chgData name="Joanna Scouler" userId="da2978bb-3a89-42a2-b6f4-686f2140a0cc" providerId="ADAL" clId="{8CC3446B-9567-7845-9192-39E08B883694}" dt="2022-05-12T11:17:44.158" v="56" actId="115"/>
          <ac:spMkLst>
            <pc:docMk/>
            <pc:sldMk cId="1319102285" sldId="280"/>
            <ac:spMk id="2" creationId="{774A8ACF-2F5F-8C40-98BB-539F4AC7D12F}"/>
          </ac:spMkLst>
        </pc:spChg>
        <pc:spChg chg="add mod">
          <ac:chgData name="Joanna Scouler" userId="da2978bb-3a89-42a2-b6f4-686f2140a0cc" providerId="ADAL" clId="{8CC3446B-9567-7845-9192-39E08B883694}" dt="2022-05-12T13:57:26.218" v="246" actId="1076"/>
          <ac:spMkLst>
            <pc:docMk/>
            <pc:sldMk cId="1319102285" sldId="280"/>
            <ac:spMk id="4" creationId="{F202DFD4-7F03-5EE6-382E-EF29669CBD4B}"/>
          </ac:spMkLst>
        </pc:spChg>
        <pc:spChg chg="mod">
          <ac:chgData name="Joanna Scouler" userId="da2978bb-3a89-42a2-b6f4-686f2140a0cc" providerId="ADAL" clId="{8CC3446B-9567-7845-9192-39E08B883694}" dt="2022-05-12T11:18:21.669" v="70" actId="1076"/>
          <ac:spMkLst>
            <pc:docMk/>
            <pc:sldMk cId="1319102285" sldId="280"/>
            <ac:spMk id="10" creationId="{B07F3012-4448-4CF3-909D-95B8B7794DD7}"/>
          </ac:spMkLst>
        </pc:spChg>
        <pc:spChg chg="mod">
          <ac:chgData name="Joanna Scouler" userId="da2978bb-3a89-42a2-b6f4-686f2140a0cc" providerId="ADAL" clId="{8CC3446B-9567-7845-9192-39E08B883694}" dt="2022-05-12T11:18:24.915" v="71" actId="2711"/>
          <ac:spMkLst>
            <pc:docMk/>
            <pc:sldMk cId="1319102285" sldId="280"/>
            <ac:spMk id="11" creationId="{20067F69-BE3E-A547-B979-B4739CD7E98F}"/>
          </ac:spMkLst>
        </pc:spChg>
        <pc:spChg chg="mod">
          <ac:chgData name="Joanna Scouler" userId="da2978bb-3a89-42a2-b6f4-686f2140a0cc" providerId="ADAL" clId="{8CC3446B-9567-7845-9192-39E08B883694}" dt="2022-05-12T11:18:20.066" v="69" actId="1076"/>
          <ac:spMkLst>
            <pc:docMk/>
            <pc:sldMk cId="1319102285" sldId="280"/>
            <ac:spMk id="12" creationId="{0C049047-840C-4D92-8A92-949C0AC6CC3E}"/>
          </ac:spMkLst>
        </pc:spChg>
        <pc:spChg chg="mod">
          <ac:chgData name="Joanna Scouler" userId="da2978bb-3a89-42a2-b6f4-686f2140a0cc" providerId="ADAL" clId="{8CC3446B-9567-7845-9192-39E08B883694}" dt="2022-05-12T11:17:47.396" v="57" actId="1076"/>
          <ac:spMkLst>
            <pc:docMk/>
            <pc:sldMk cId="1319102285" sldId="280"/>
            <ac:spMk id="13" creationId="{B6F7C958-ACA2-E44D-8F55-A72A5F1AB514}"/>
          </ac:spMkLst>
        </pc:spChg>
        <pc:spChg chg="mod">
          <ac:chgData name="Joanna Scouler" userId="da2978bb-3a89-42a2-b6f4-686f2140a0cc" providerId="ADAL" clId="{8CC3446B-9567-7845-9192-39E08B883694}" dt="2022-05-12T11:18:03.780" v="63" actId="1035"/>
          <ac:spMkLst>
            <pc:docMk/>
            <pc:sldMk cId="1319102285" sldId="280"/>
            <ac:spMk id="14" creationId="{A9AFC208-8128-F74C-8C26-5AECFF43B353}"/>
          </ac:spMkLst>
        </pc:spChg>
        <pc:spChg chg="mod">
          <ac:chgData name="Joanna Scouler" userId="da2978bb-3a89-42a2-b6f4-686f2140a0cc" providerId="ADAL" clId="{8CC3446B-9567-7845-9192-39E08B883694}" dt="2022-05-12T11:18:02.013" v="61" actId="1035"/>
          <ac:spMkLst>
            <pc:docMk/>
            <pc:sldMk cId="1319102285" sldId="280"/>
            <ac:spMk id="15" creationId="{EA495EF7-5492-F643-9514-E021499B93B5}"/>
          </ac:spMkLst>
        </pc:spChg>
        <pc:spChg chg="mod">
          <ac:chgData name="Joanna Scouler" userId="da2978bb-3a89-42a2-b6f4-686f2140a0cc" providerId="ADAL" clId="{8CC3446B-9567-7845-9192-39E08B883694}" dt="2022-05-12T11:18:18.208" v="68" actId="1076"/>
          <ac:spMkLst>
            <pc:docMk/>
            <pc:sldMk cId="1319102285" sldId="280"/>
            <ac:spMk id="16" creationId="{591EEA77-4D66-4208-B2FC-C084C0A60E50}"/>
          </ac:spMkLst>
        </pc:spChg>
        <pc:spChg chg="mod">
          <ac:chgData name="Joanna Scouler" userId="da2978bb-3a89-42a2-b6f4-686f2140a0cc" providerId="ADAL" clId="{8CC3446B-9567-7845-9192-39E08B883694}" dt="2022-05-12T11:18:30.154" v="72" actId="1076"/>
          <ac:spMkLst>
            <pc:docMk/>
            <pc:sldMk cId="1319102285" sldId="280"/>
            <ac:spMk id="19" creationId="{701D52E8-6D00-4A86-99C7-4A4B412CB1C2}"/>
          </ac:spMkLst>
        </pc:spChg>
        <pc:spChg chg="mod">
          <ac:chgData name="Joanna Scouler" userId="da2978bb-3a89-42a2-b6f4-686f2140a0cc" providerId="ADAL" clId="{8CC3446B-9567-7845-9192-39E08B883694}" dt="2022-05-12T11:18:30.154" v="72" actId="1076"/>
          <ac:spMkLst>
            <pc:docMk/>
            <pc:sldMk cId="1319102285" sldId="280"/>
            <ac:spMk id="20" creationId="{7D069739-79F4-48AB-B1B3-379F6717A68E}"/>
          </ac:spMkLst>
        </pc:spChg>
        <pc:spChg chg="mod">
          <ac:chgData name="Joanna Scouler" userId="da2978bb-3a89-42a2-b6f4-686f2140a0cc" providerId="ADAL" clId="{8CC3446B-9567-7845-9192-39E08B883694}" dt="2022-05-12T11:18:30.154" v="72" actId="1076"/>
          <ac:spMkLst>
            <pc:docMk/>
            <pc:sldMk cId="1319102285" sldId="280"/>
            <ac:spMk id="21" creationId="{2C5DFD67-9A61-4C1D-8182-FD11555F070E}"/>
          </ac:spMkLst>
        </pc:spChg>
        <pc:spChg chg="mod">
          <ac:chgData name="Joanna Scouler" userId="da2978bb-3a89-42a2-b6f4-686f2140a0cc" providerId="ADAL" clId="{8CC3446B-9567-7845-9192-39E08B883694}" dt="2022-05-12T11:18:30.154" v="72" actId="1076"/>
          <ac:spMkLst>
            <pc:docMk/>
            <pc:sldMk cId="1319102285" sldId="280"/>
            <ac:spMk id="22" creationId="{D16AE2AB-95B7-4A32-86D7-D091E68E8962}"/>
          </ac:spMkLst>
        </pc:spChg>
        <pc:spChg chg="add mod">
          <ac:chgData name="Joanna Scouler" userId="da2978bb-3a89-42a2-b6f4-686f2140a0cc" providerId="ADAL" clId="{8CC3446B-9567-7845-9192-39E08B883694}" dt="2022-05-12T13:57:26.218" v="246" actId="1076"/>
          <ac:spMkLst>
            <pc:docMk/>
            <pc:sldMk cId="1319102285" sldId="280"/>
            <ac:spMk id="23" creationId="{CA9E1028-00C4-04FC-CB99-C05D8F89E3D5}"/>
          </ac:spMkLst>
        </pc:spChg>
        <pc:picChg chg="del mod">
          <ac:chgData name="Joanna Scouler" userId="da2978bb-3a89-42a2-b6f4-686f2140a0cc" providerId="ADAL" clId="{8CC3446B-9567-7845-9192-39E08B883694}" dt="2022-05-12T13:57:22.780" v="245" actId="478"/>
          <ac:picMkLst>
            <pc:docMk/>
            <pc:sldMk cId="1319102285" sldId="280"/>
            <ac:picMk id="17" creationId="{EB9617BA-F659-3647-91EB-1F6E69F34E1F}"/>
          </ac:picMkLst>
        </pc:picChg>
        <pc:picChg chg="del mod">
          <ac:chgData name="Joanna Scouler" userId="da2978bb-3a89-42a2-b6f4-686f2140a0cc" providerId="ADAL" clId="{8CC3446B-9567-7845-9192-39E08B883694}" dt="2022-05-12T13:57:22.248" v="244" actId="478"/>
          <ac:picMkLst>
            <pc:docMk/>
            <pc:sldMk cId="1319102285" sldId="280"/>
            <ac:picMk id="18" creationId="{96D06109-2F58-BF40-B188-A481E602402F}"/>
          </ac:picMkLst>
        </pc:picChg>
      </pc:sldChg>
      <pc:sldChg chg="addSp delSp modSp mod">
        <pc:chgData name="Joanna Scouler" userId="da2978bb-3a89-42a2-b6f4-686f2140a0cc" providerId="ADAL" clId="{8CC3446B-9567-7845-9192-39E08B883694}" dt="2022-05-12T13:52:45.702" v="196" actId="1076"/>
        <pc:sldMkLst>
          <pc:docMk/>
          <pc:sldMk cId="3159690927" sldId="281"/>
        </pc:sldMkLst>
        <pc:spChg chg="mod">
          <ac:chgData name="Joanna Scouler" userId="da2978bb-3a89-42a2-b6f4-686f2140a0cc" providerId="ADAL" clId="{8CC3446B-9567-7845-9192-39E08B883694}" dt="2022-05-12T11:20:50.476" v="141" actId="2711"/>
          <ac:spMkLst>
            <pc:docMk/>
            <pc:sldMk cId="3159690927" sldId="281"/>
            <ac:spMk id="3" creationId="{0280A3D4-E262-6942-B0EE-AFEFBCCCDE87}"/>
          </ac:spMkLst>
        </pc:spChg>
        <pc:picChg chg="add mod">
          <ac:chgData name="Joanna Scouler" userId="da2978bb-3a89-42a2-b6f4-686f2140a0cc" providerId="ADAL" clId="{8CC3446B-9567-7845-9192-39E08B883694}" dt="2022-05-12T13:52:45.702" v="196" actId="1076"/>
          <ac:picMkLst>
            <pc:docMk/>
            <pc:sldMk cId="3159690927" sldId="281"/>
            <ac:picMk id="4" creationId="{5E6F7E73-ECC5-F18A-60D3-2992060DBC09}"/>
          </ac:picMkLst>
        </pc:picChg>
        <pc:picChg chg="del">
          <ac:chgData name="Joanna Scouler" userId="da2978bb-3a89-42a2-b6f4-686f2140a0cc" providerId="ADAL" clId="{8CC3446B-9567-7845-9192-39E08B883694}" dt="2022-05-12T11:20:47.353" v="140" actId="478"/>
          <ac:picMkLst>
            <pc:docMk/>
            <pc:sldMk cId="3159690927" sldId="281"/>
            <ac:picMk id="5" creationId="{A49BCB76-1E70-7549-B42A-585751C96EA3}"/>
          </ac:picMkLst>
        </pc:picChg>
      </pc:sldChg>
      <pc:sldChg chg="delSp modSp mod">
        <pc:chgData name="Joanna Scouler" userId="da2978bb-3a89-42a2-b6f4-686f2140a0cc" providerId="ADAL" clId="{8CC3446B-9567-7845-9192-39E08B883694}" dt="2022-05-12T11:20:44.767" v="139" actId="207"/>
        <pc:sldMkLst>
          <pc:docMk/>
          <pc:sldMk cId="2563671376" sldId="302"/>
        </pc:sldMkLst>
        <pc:spChg chg="mod">
          <ac:chgData name="Joanna Scouler" userId="da2978bb-3a89-42a2-b6f4-686f2140a0cc" providerId="ADAL" clId="{8CC3446B-9567-7845-9192-39E08B883694}" dt="2022-05-12T11:20:13.237" v="114" actId="20577"/>
          <ac:spMkLst>
            <pc:docMk/>
            <pc:sldMk cId="2563671376" sldId="302"/>
            <ac:spMk id="2" creationId="{7BE05844-4BDE-2A4D-AE7A-2FAD197A67D4}"/>
          </ac:spMkLst>
        </pc:spChg>
        <pc:spChg chg="mod">
          <ac:chgData name="Joanna Scouler" userId="da2978bb-3a89-42a2-b6f4-686f2140a0cc" providerId="ADAL" clId="{8CC3446B-9567-7845-9192-39E08B883694}" dt="2022-05-12T11:20:18.223" v="115" actId="14100"/>
          <ac:spMkLst>
            <pc:docMk/>
            <pc:sldMk cId="2563671376" sldId="302"/>
            <ac:spMk id="5" creationId="{189490A4-ED29-D046-BE04-9BD9F22E7803}"/>
          </ac:spMkLst>
        </pc:spChg>
        <pc:spChg chg="mod">
          <ac:chgData name="Joanna Scouler" userId="da2978bb-3a89-42a2-b6f4-686f2140a0cc" providerId="ADAL" clId="{8CC3446B-9567-7845-9192-39E08B883694}" dt="2022-05-12T11:20:27.256" v="123" actId="1076"/>
          <ac:spMkLst>
            <pc:docMk/>
            <pc:sldMk cId="2563671376" sldId="302"/>
            <ac:spMk id="6" creationId="{870FA9E3-9708-DC42-81CB-BBD3081A6A94}"/>
          </ac:spMkLst>
        </pc:spChg>
        <pc:spChg chg="mod">
          <ac:chgData name="Joanna Scouler" userId="da2978bb-3a89-42a2-b6f4-686f2140a0cc" providerId="ADAL" clId="{8CC3446B-9567-7845-9192-39E08B883694}" dt="2022-05-12T11:20:44.767" v="139" actId="207"/>
          <ac:spMkLst>
            <pc:docMk/>
            <pc:sldMk cId="2563671376" sldId="302"/>
            <ac:spMk id="7" creationId="{F281D4BD-3452-5B47-A42C-04E7517AE15E}"/>
          </ac:spMkLst>
        </pc:spChg>
        <pc:spChg chg="mod">
          <ac:chgData name="Joanna Scouler" userId="da2978bb-3a89-42a2-b6f4-686f2140a0cc" providerId="ADAL" clId="{8CC3446B-9567-7845-9192-39E08B883694}" dt="2022-05-12T11:20:44.767" v="139" actId="207"/>
          <ac:spMkLst>
            <pc:docMk/>
            <pc:sldMk cId="2563671376" sldId="302"/>
            <ac:spMk id="8" creationId="{3B644941-9567-7345-9A6E-D2224DA71199}"/>
          </ac:spMkLst>
        </pc:spChg>
        <pc:spChg chg="mod">
          <ac:chgData name="Joanna Scouler" userId="da2978bb-3a89-42a2-b6f4-686f2140a0cc" providerId="ADAL" clId="{8CC3446B-9567-7845-9192-39E08B883694}" dt="2022-05-12T11:20:35.392" v="137" actId="1035"/>
          <ac:spMkLst>
            <pc:docMk/>
            <pc:sldMk cId="2563671376" sldId="302"/>
            <ac:spMk id="9" creationId="{4FFBFAA5-0AB7-304D-97CF-F1385EB5A64E}"/>
          </ac:spMkLst>
        </pc:spChg>
        <pc:spChg chg="mod">
          <ac:chgData name="Joanna Scouler" userId="da2978bb-3a89-42a2-b6f4-686f2140a0cc" providerId="ADAL" clId="{8CC3446B-9567-7845-9192-39E08B883694}" dt="2022-05-12T11:20:44.767" v="139" actId="207"/>
          <ac:spMkLst>
            <pc:docMk/>
            <pc:sldMk cId="2563671376" sldId="302"/>
            <ac:spMk id="10" creationId="{893DC3EB-8801-FF4E-9077-7D72A2584CBC}"/>
          </ac:spMkLst>
        </pc:spChg>
        <pc:picChg chg="del">
          <ac:chgData name="Joanna Scouler" userId="da2978bb-3a89-42a2-b6f4-686f2140a0cc" providerId="ADAL" clId="{8CC3446B-9567-7845-9192-39E08B883694}" dt="2022-05-12T11:20:06.203" v="109" actId="478"/>
          <ac:picMkLst>
            <pc:docMk/>
            <pc:sldMk cId="2563671376" sldId="302"/>
            <ac:picMk id="4" creationId="{FE8A31DB-784F-CD41-A8C2-11D2932A8415}"/>
          </ac:picMkLst>
        </pc:picChg>
      </pc:sldChg>
      <pc:sldChg chg="modSp del mod">
        <pc:chgData name="Joanna Scouler" userId="da2978bb-3a89-42a2-b6f4-686f2140a0cc" providerId="ADAL" clId="{8CC3446B-9567-7845-9192-39E08B883694}" dt="2022-05-12T11:19:57.150" v="104" actId="2696"/>
        <pc:sldMkLst>
          <pc:docMk/>
          <pc:sldMk cId="118802637" sldId="305"/>
        </pc:sldMkLst>
        <pc:spChg chg="mod">
          <ac:chgData name="Joanna Scouler" userId="da2978bb-3a89-42a2-b6f4-686f2140a0cc" providerId="ADAL" clId="{8CC3446B-9567-7845-9192-39E08B883694}" dt="2022-05-12T11:19:51.081" v="102" actId="2711"/>
          <ac:spMkLst>
            <pc:docMk/>
            <pc:sldMk cId="118802637" sldId="305"/>
            <ac:spMk id="2" creationId="{1E601CDC-4B8E-5F46-93AC-DE87C1CAFBA9}"/>
          </ac:spMkLst>
        </pc:spChg>
      </pc:sldChg>
      <pc:sldChg chg="addSp delSp modSp mod">
        <pc:chgData name="Joanna Scouler" userId="da2978bb-3a89-42a2-b6f4-686f2140a0cc" providerId="ADAL" clId="{8CC3446B-9567-7845-9192-39E08B883694}" dt="2022-05-12T11:21:54.882" v="190" actId="208"/>
        <pc:sldMkLst>
          <pc:docMk/>
          <pc:sldMk cId="2938393741" sldId="306"/>
        </pc:sldMkLst>
        <pc:spChg chg="mod">
          <ac:chgData name="Joanna Scouler" userId="da2978bb-3a89-42a2-b6f4-686f2140a0cc" providerId="ADAL" clId="{8CC3446B-9567-7845-9192-39E08B883694}" dt="2022-05-12T11:20:53.976" v="142" actId="2711"/>
          <ac:spMkLst>
            <pc:docMk/>
            <pc:sldMk cId="2938393741" sldId="306"/>
            <ac:spMk id="2" creationId="{4FFFFF95-F78A-634D-B1BE-80257AA9CBA4}"/>
          </ac:spMkLst>
        </pc:spChg>
        <pc:picChg chg="del">
          <ac:chgData name="Joanna Scouler" userId="da2978bb-3a89-42a2-b6f4-686f2140a0cc" providerId="ADAL" clId="{8CC3446B-9567-7845-9192-39E08B883694}" dt="2022-05-12T11:20:54.703" v="143" actId="478"/>
          <ac:picMkLst>
            <pc:docMk/>
            <pc:sldMk cId="2938393741" sldId="306"/>
            <ac:picMk id="3" creationId="{1DE21461-F310-E64D-9D8D-E12B78443024}"/>
          </ac:picMkLst>
        </pc:picChg>
        <pc:picChg chg="add mod">
          <ac:chgData name="Joanna Scouler" userId="da2978bb-3a89-42a2-b6f4-686f2140a0cc" providerId="ADAL" clId="{8CC3446B-9567-7845-9192-39E08B883694}" dt="2022-05-12T11:21:54.882" v="190" actId="208"/>
          <ac:picMkLst>
            <pc:docMk/>
            <pc:sldMk cId="2938393741" sldId="306"/>
            <ac:picMk id="5" creationId="{5DF504C0-038C-1327-9CEB-A57B15288D34}"/>
          </ac:picMkLst>
        </pc:picChg>
      </pc:sldChg>
      <pc:sldChg chg="delSp mod modNotesTx">
        <pc:chgData name="Joanna Scouler" userId="da2978bb-3a89-42a2-b6f4-686f2140a0cc" providerId="ADAL" clId="{8CC3446B-9567-7845-9192-39E08B883694}" dt="2022-05-12T11:19:24.433" v="97" actId="478"/>
        <pc:sldMkLst>
          <pc:docMk/>
          <pc:sldMk cId="259792101" sldId="357"/>
        </pc:sldMkLst>
        <pc:picChg chg="del">
          <ac:chgData name="Joanna Scouler" userId="da2978bb-3a89-42a2-b6f4-686f2140a0cc" providerId="ADAL" clId="{8CC3446B-9567-7845-9192-39E08B883694}" dt="2022-05-12T11:19:24.433" v="97" actId="478"/>
          <ac:picMkLst>
            <pc:docMk/>
            <pc:sldMk cId="259792101" sldId="357"/>
            <ac:picMk id="4" creationId="{AFADC232-F88D-4816-B857-A499DB189A9F}"/>
          </ac:picMkLst>
        </pc:picChg>
      </pc:sldChg>
      <pc:sldChg chg="modSp">
        <pc:chgData name="Joanna Scouler" userId="da2978bb-3a89-42a2-b6f4-686f2140a0cc" providerId="ADAL" clId="{8CC3446B-9567-7845-9192-39E08B883694}" dt="2022-05-12T11:19:37.900" v="100" actId="207"/>
        <pc:sldMkLst>
          <pc:docMk/>
          <pc:sldMk cId="476581602" sldId="367"/>
        </pc:sldMkLst>
        <pc:spChg chg="mod">
          <ac:chgData name="Joanna Scouler" userId="da2978bb-3a89-42a2-b6f4-686f2140a0cc" providerId="ADAL" clId="{8CC3446B-9567-7845-9192-39E08B883694}" dt="2022-05-12T11:19:37.900" v="100" actId="207"/>
          <ac:spMkLst>
            <pc:docMk/>
            <pc:sldMk cId="476581602" sldId="367"/>
            <ac:spMk id="3" creationId="{8F2B5B51-20C7-5946-866D-E14982FECE80}"/>
          </ac:spMkLst>
        </pc:spChg>
        <pc:spChg chg="mod">
          <ac:chgData name="Joanna Scouler" userId="da2978bb-3a89-42a2-b6f4-686f2140a0cc" providerId="ADAL" clId="{8CC3446B-9567-7845-9192-39E08B883694}" dt="2022-05-12T11:19:37.900" v="100" actId="207"/>
          <ac:spMkLst>
            <pc:docMk/>
            <pc:sldMk cId="476581602" sldId="367"/>
            <ac:spMk id="7" creationId="{4D8EE0B3-B411-4436-8123-AAA512ACFC9A}"/>
          </ac:spMkLst>
        </pc:spChg>
        <pc:spChg chg="mod">
          <ac:chgData name="Joanna Scouler" userId="da2978bb-3a89-42a2-b6f4-686f2140a0cc" providerId="ADAL" clId="{8CC3446B-9567-7845-9192-39E08B883694}" dt="2022-05-12T11:19:37.900" v="100" actId="207"/>
          <ac:spMkLst>
            <pc:docMk/>
            <pc:sldMk cId="476581602" sldId="367"/>
            <ac:spMk id="8" creationId="{FF0E5452-189E-4781-802A-F6911A6A2DB5}"/>
          </ac:spMkLst>
        </pc:spChg>
      </pc:sldChg>
      <pc:sldChg chg="modSp mod">
        <pc:chgData name="Joanna Scouler" userId="da2978bb-3a89-42a2-b6f4-686f2140a0cc" providerId="ADAL" clId="{8CC3446B-9567-7845-9192-39E08B883694}" dt="2022-05-12T11:19:41.340" v="101" actId="207"/>
        <pc:sldMkLst>
          <pc:docMk/>
          <pc:sldMk cId="3395755802" sldId="368"/>
        </pc:sldMkLst>
        <pc:spChg chg="mod">
          <ac:chgData name="Joanna Scouler" userId="da2978bb-3a89-42a2-b6f4-686f2140a0cc" providerId="ADAL" clId="{8CC3446B-9567-7845-9192-39E08B883694}" dt="2022-05-12T11:19:41.340" v="101" actId="207"/>
          <ac:spMkLst>
            <pc:docMk/>
            <pc:sldMk cId="3395755802" sldId="368"/>
            <ac:spMk id="3" creationId="{8F2B5B51-20C7-5946-866D-E14982FECE80}"/>
          </ac:spMkLst>
        </pc:spChg>
      </pc:sldChg>
      <pc:sldChg chg="del">
        <pc:chgData name="Joanna Scouler" userId="da2978bb-3a89-42a2-b6f4-686f2140a0cc" providerId="ADAL" clId="{8CC3446B-9567-7845-9192-39E08B883694}" dt="2022-05-12T11:19:15.723" v="95" actId="2696"/>
        <pc:sldMkLst>
          <pc:docMk/>
          <pc:sldMk cId="3758946133" sldId="369"/>
        </pc:sldMkLst>
      </pc:sldChg>
      <pc:sldChg chg="modSp add mod modNotesTx">
        <pc:chgData name="Joanna Scouler" userId="da2978bb-3a89-42a2-b6f4-686f2140a0cc" providerId="ADAL" clId="{8CC3446B-9567-7845-9192-39E08B883694}" dt="2022-05-12T11:19:13.386" v="94" actId="20577"/>
        <pc:sldMkLst>
          <pc:docMk/>
          <pc:sldMk cId="1660232671" sldId="376"/>
        </pc:sldMkLst>
        <pc:spChg chg="mod">
          <ac:chgData name="Joanna Scouler" userId="da2978bb-3a89-42a2-b6f4-686f2140a0cc" providerId="ADAL" clId="{8CC3446B-9567-7845-9192-39E08B883694}" dt="2022-05-12T11:19:02.178" v="90" actId="20577"/>
          <ac:spMkLst>
            <pc:docMk/>
            <pc:sldMk cId="1660232671" sldId="376"/>
            <ac:spMk id="2" creationId="{21F6D3BF-8D78-3D41-8D2E-5FED3055FC80}"/>
          </ac:spMkLst>
        </pc:spChg>
        <pc:spChg chg="mod">
          <ac:chgData name="Joanna Scouler" userId="da2978bb-3a89-42a2-b6f4-686f2140a0cc" providerId="ADAL" clId="{8CC3446B-9567-7845-9192-39E08B883694}" dt="2022-05-12T11:19:00.642" v="88" actId="20577"/>
          <ac:spMkLst>
            <pc:docMk/>
            <pc:sldMk cId="1660232671" sldId="376"/>
            <ac:spMk id="3" creationId="{8676A10C-2676-7549-90A1-140565D5F092}"/>
          </ac:spMkLst>
        </pc:spChg>
        <pc:spChg chg="mod">
          <ac:chgData name="Joanna Scouler" userId="da2978bb-3a89-42a2-b6f4-686f2140a0cc" providerId="ADAL" clId="{8CC3446B-9567-7845-9192-39E08B883694}" dt="2022-05-12T11:19:07.246" v="93" actId="113"/>
          <ac:spMkLst>
            <pc:docMk/>
            <pc:sldMk cId="1660232671" sldId="376"/>
            <ac:spMk id="14" creationId="{ED65183A-A45A-B290-9427-EC59D8D2AA62}"/>
          </ac:spMkLst>
        </pc:spChg>
      </pc:sldChg>
      <pc:sldMasterChg chg="delSldLayout modSldLayout">
        <pc:chgData name="Joanna Scouler" userId="da2978bb-3a89-42a2-b6f4-686f2140a0cc" providerId="ADAL" clId="{8CC3446B-9567-7845-9192-39E08B883694}" dt="2022-05-18T09:08:15.273" v="247"/>
        <pc:sldMasterMkLst>
          <pc:docMk/>
          <pc:sldMasterMk cId="1544849513" sldId="2147483694"/>
        </pc:sldMasterMkLst>
        <pc:sldLayoutChg chg="del">
          <pc:chgData name="Joanna Scouler" userId="da2978bb-3a89-42a2-b6f4-686f2140a0cc" providerId="ADAL" clId="{8CC3446B-9567-7845-9192-39E08B883694}" dt="2022-05-12T11:19:57.150" v="104" actId="2696"/>
          <pc:sldLayoutMkLst>
            <pc:docMk/>
            <pc:sldMasterMk cId="1544849513" sldId="2147483694"/>
            <pc:sldLayoutMk cId="194536433" sldId="2147483715"/>
          </pc:sldLayoutMkLst>
        </pc:sldLayoutChg>
        <pc:sldLayoutChg chg="del">
          <pc:chgData name="Joanna Scouler" userId="da2978bb-3a89-42a2-b6f4-686f2140a0cc" providerId="ADAL" clId="{8CC3446B-9567-7845-9192-39E08B883694}" dt="2022-05-12T11:19:15.723" v="95" actId="2696"/>
          <pc:sldLayoutMkLst>
            <pc:docMk/>
            <pc:sldMasterMk cId="1544849513" sldId="2147483694"/>
            <pc:sldLayoutMk cId="3002520379" sldId="2147483719"/>
          </pc:sldLayoutMkLst>
        </pc:sldLayoutChg>
        <pc:sldLayoutChg chg="addSp modSp">
          <pc:chgData name="Joanna Scouler" userId="da2978bb-3a89-42a2-b6f4-686f2140a0cc" providerId="ADAL" clId="{8CC3446B-9567-7845-9192-39E08B883694}" dt="2022-05-18T09:08:15.273" v="247"/>
          <pc:sldLayoutMkLst>
            <pc:docMk/>
            <pc:sldMasterMk cId="1544849513" sldId="2147483694"/>
            <pc:sldLayoutMk cId="50378619" sldId="2147483720"/>
          </pc:sldLayoutMkLst>
          <pc:picChg chg="add mod">
            <ac:chgData name="Joanna Scouler" userId="da2978bb-3a89-42a2-b6f4-686f2140a0cc" providerId="ADAL" clId="{8CC3446B-9567-7845-9192-39E08B883694}" dt="2022-05-18T09:08:15.273" v="247"/>
            <ac:picMkLst>
              <pc:docMk/>
              <pc:sldMasterMk cId="1544849513" sldId="2147483694"/>
              <pc:sldLayoutMk cId="50378619" sldId="2147483720"/>
              <ac:picMk id="8" creationId="{22A581D4-02EC-5B5B-1B41-25187DD581DD}"/>
            </ac:picMkLst>
          </pc:picChg>
        </pc:sldLayoutChg>
      </pc:sldMasterChg>
    </pc:docChg>
  </pc:docChgLst>
  <pc:docChgLst>
    <pc:chgData name="Shauna O'Brien" userId="S::shauna.obrien@arkcurriculumplus.org.uk::2cccf8d3-fcb4-4082-ab59-b4bd17c66c6c" providerId="AD" clId="Web-{020F959D-E171-808C-E47C-00D8A9D467D6}"/>
    <pc:docChg chg="modSld">
      <pc:chgData name="Shauna O'Brien" userId="S::shauna.obrien@arkcurriculumplus.org.uk::2cccf8d3-fcb4-4082-ab59-b4bd17c66c6c" providerId="AD" clId="Web-{020F959D-E171-808C-E47C-00D8A9D467D6}" dt="2020-12-15T17:04:24.229" v="7" actId="1076"/>
      <pc:docMkLst>
        <pc:docMk/>
      </pc:docMkLst>
      <pc:sldChg chg="addSp delSp modSp">
        <pc:chgData name="Shauna O'Brien" userId="S::shauna.obrien@arkcurriculumplus.org.uk::2cccf8d3-fcb4-4082-ab59-b4bd17c66c6c" providerId="AD" clId="Web-{020F959D-E171-808C-E47C-00D8A9D467D6}" dt="2020-12-15T17:04:24.229" v="7" actId="1076"/>
        <pc:sldMkLst>
          <pc:docMk/>
          <pc:sldMk cId="2298878979" sldId="309"/>
        </pc:sldMkLst>
        <pc:spChg chg="mod">
          <ac:chgData name="Shauna O'Brien" userId="S::shauna.obrien@arkcurriculumplus.org.uk::2cccf8d3-fcb4-4082-ab59-b4bd17c66c6c" providerId="AD" clId="Web-{020F959D-E171-808C-E47C-00D8A9D467D6}" dt="2020-12-15T17:04:24.229" v="7" actId="1076"/>
          <ac:spMkLst>
            <pc:docMk/>
            <pc:sldMk cId="2298878979" sldId="309"/>
            <ac:spMk id="3" creationId="{7D6F8E96-5407-AD40-934E-E998EEB2E998}"/>
          </ac:spMkLst>
        </pc:spChg>
        <pc:picChg chg="add mod ord">
          <ac:chgData name="Shauna O'Brien" userId="S::shauna.obrien@arkcurriculumplus.org.uk::2cccf8d3-fcb4-4082-ab59-b4bd17c66c6c" providerId="AD" clId="Web-{020F959D-E171-808C-E47C-00D8A9D467D6}" dt="2020-12-15T17:04:19.307" v="6" actId="1076"/>
          <ac:picMkLst>
            <pc:docMk/>
            <pc:sldMk cId="2298878979" sldId="309"/>
            <ac:picMk id="4" creationId="{D537BCC4-48F1-4B45-AFE5-652ACC17E88A}"/>
          </ac:picMkLst>
        </pc:picChg>
        <pc:picChg chg="del">
          <ac:chgData name="Shauna O'Brien" userId="S::shauna.obrien@arkcurriculumplus.org.uk::2cccf8d3-fcb4-4082-ab59-b4bd17c66c6c" providerId="AD" clId="Web-{020F959D-E171-808C-E47C-00D8A9D467D6}" dt="2020-12-15T17:03:47.821" v="0"/>
          <ac:picMkLst>
            <pc:docMk/>
            <pc:sldMk cId="2298878979" sldId="309"/>
            <ac:picMk id="5" creationId="{18993D5D-C776-4E48-A859-AF3ABA420CEA}"/>
          </ac:picMkLst>
        </pc:picChg>
      </pc:sldChg>
    </pc:docChg>
  </pc:docChgLst>
  <pc:docChgLst>
    <pc:chgData name="Kathleen Webb" userId="S::kathleen.webb@arkcurriculumplus.org.uk::cbb8dd05-48af-49e8-b1d0-c6b737c1bd12" providerId="AD" clId="Web-{4FD82551-62A5-9742-FC40-1A63D9DBAC05}"/>
    <pc:docChg chg="modSld">
      <pc:chgData name="Kathleen Webb" userId="S::kathleen.webb@arkcurriculumplus.org.uk::cbb8dd05-48af-49e8-b1d0-c6b737c1bd12" providerId="AD" clId="Web-{4FD82551-62A5-9742-FC40-1A63D9DBAC05}" dt="2021-12-02T23:16:02.657" v="0"/>
      <pc:docMkLst>
        <pc:docMk/>
      </pc:docMkLst>
      <pc:sldChg chg="delSp">
        <pc:chgData name="Kathleen Webb" userId="S::kathleen.webb@arkcurriculumplus.org.uk::cbb8dd05-48af-49e8-b1d0-c6b737c1bd12" providerId="AD" clId="Web-{4FD82551-62A5-9742-FC40-1A63D9DBAC05}" dt="2021-12-02T23:16:02.657" v="0"/>
        <pc:sldMkLst>
          <pc:docMk/>
          <pc:sldMk cId="2552635373" sldId="356"/>
        </pc:sldMkLst>
        <pc:spChg chg="del">
          <ac:chgData name="Kathleen Webb" userId="S::kathleen.webb@arkcurriculumplus.org.uk::cbb8dd05-48af-49e8-b1d0-c6b737c1bd12" providerId="AD" clId="Web-{4FD82551-62A5-9742-FC40-1A63D9DBAC05}" dt="2021-12-02T23:16:02.657" v="0"/>
          <ac:spMkLst>
            <pc:docMk/>
            <pc:sldMk cId="2552635373" sldId="356"/>
            <ac:spMk id="20" creationId="{00C078FA-9883-4DA5-BDDB-613A7C3CD272}"/>
          </ac:spMkLst>
        </pc:spChg>
      </pc:sldChg>
    </pc:docChg>
  </pc:docChgLst>
  <pc:docChgLst>
    <pc:chgData name="Shauna O'Brien" userId="2cccf8d3-fcb4-4082-ab59-b4bd17c66c6c" providerId="ADAL" clId="{425B3E91-D2F3-084C-A969-004846FC7A3D}"/>
    <pc:docChg chg="custSel addSld delSld modSld sldOrd">
      <pc:chgData name="Shauna O'Brien" userId="2cccf8d3-fcb4-4082-ab59-b4bd17c66c6c" providerId="ADAL" clId="{425B3E91-D2F3-084C-A969-004846FC7A3D}" dt="2021-07-16T11:58:48.920" v="70" actId="2696"/>
      <pc:docMkLst>
        <pc:docMk/>
      </pc:docMkLst>
      <pc:sldChg chg="del">
        <pc:chgData name="Shauna O'Brien" userId="2cccf8d3-fcb4-4082-ab59-b4bd17c66c6c" providerId="ADAL" clId="{425B3E91-D2F3-084C-A969-004846FC7A3D}" dt="2021-07-16T11:22:10.586" v="52" actId="2696"/>
        <pc:sldMkLst>
          <pc:docMk/>
          <pc:sldMk cId="2208737075" sldId="272"/>
        </pc:sldMkLst>
      </pc:sldChg>
      <pc:sldChg chg="modSp add mod">
        <pc:chgData name="Shauna O'Brien" userId="2cccf8d3-fcb4-4082-ab59-b4bd17c66c6c" providerId="ADAL" clId="{425B3E91-D2F3-084C-A969-004846FC7A3D}" dt="2021-07-16T11:53:24.157" v="68" actId="20577"/>
        <pc:sldMkLst>
          <pc:docMk/>
          <pc:sldMk cId="1361697715" sldId="300"/>
        </pc:sldMkLst>
        <pc:graphicFrameChg chg="modGraphic">
          <ac:chgData name="Shauna O'Brien" userId="2cccf8d3-fcb4-4082-ab59-b4bd17c66c6c" providerId="ADAL" clId="{425B3E91-D2F3-084C-A969-004846FC7A3D}" dt="2021-07-16T11:53:24.157" v="68" actId="20577"/>
          <ac:graphicFrameMkLst>
            <pc:docMk/>
            <pc:sldMk cId="1361697715" sldId="300"/>
            <ac:graphicFrameMk id="3" creationId="{2D1EACB4-F44A-B74F-9ED5-BE0F8D4E6DF6}"/>
          </ac:graphicFrameMkLst>
        </pc:graphicFrameChg>
      </pc:sldChg>
      <pc:sldChg chg="modSp mod">
        <pc:chgData name="Shauna O'Brien" userId="2cccf8d3-fcb4-4082-ab59-b4bd17c66c6c" providerId="ADAL" clId="{425B3E91-D2F3-084C-A969-004846FC7A3D}" dt="2021-07-16T11:00:16.930" v="26" actId="20577"/>
        <pc:sldMkLst>
          <pc:docMk/>
          <pc:sldMk cId="3565769555" sldId="301"/>
        </pc:sldMkLst>
        <pc:spChg chg="mod">
          <ac:chgData name="Shauna O'Brien" userId="2cccf8d3-fcb4-4082-ab59-b4bd17c66c6c" providerId="ADAL" clId="{425B3E91-D2F3-084C-A969-004846FC7A3D}" dt="2021-07-16T11:00:16.930" v="26" actId="20577"/>
          <ac:spMkLst>
            <pc:docMk/>
            <pc:sldMk cId="3565769555" sldId="301"/>
            <ac:spMk id="2" creationId="{96837B8B-15FA-A840-8DD6-642FF112F3B0}"/>
          </ac:spMkLst>
        </pc:spChg>
      </pc:sldChg>
      <pc:sldChg chg="del">
        <pc:chgData name="Shauna O'Brien" userId="2cccf8d3-fcb4-4082-ab59-b4bd17c66c6c" providerId="ADAL" clId="{425B3E91-D2F3-084C-A969-004846FC7A3D}" dt="2021-07-16T11:58:48.920" v="70" actId="2696"/>
        <pc:sldMkLst>
          <pc:docMk/>
          <pc:sldMk cId="3606873650" sldId="304"/>
        </pc:sldMkLst>
      </pc:sldChg>
      <pc:sldChg chg="add ord">
        <pc:chgData name="Shauna O'Brien" userId="2cccf8d3-fcb4-4082-ab59-b4bd17c66c6c" providerId="ADAL" clId="{425B3E91-D2F3-084C-A969-004846FC7A3D}" dt="2021-07-16T10:59:57.137" v="1" actId="20578"/>
        <pc:sldMkLst>
          <pc:docMk/>
          <pc:sldMk cId="1495468696" sldId="348"/>
        </pc:sldMkLst>
      </pc:sldChg>
      <pc:sldChg chg="addSp delSp modSp add mod">
        <pc:chgData name="Shauna O'Brien" userId="2cccf8d3-fcb4-4082-ab59-b4bd17c66c6c" providerId="ADAL" clId="{425B3E91-D2F3-084C-A969-004846FC7A3D}" dt="2021-07-16T11:28:25.371" v="64" actId="12"/>
        <pc:sldMkLst>
          <pc:docMk/>
          <pc:sldMk cId="598729110" sldId="350"/>
        </pc:sldMkLst>
        <pc:spChg chg="mod">
          <ac:chgData name="Shauna O'Brien" userId="2cccf8d3-fcb4-4082-ab59-b4bd17c66c6c" providerId="ADAL" clId="{425B3E91-D2F3-084C-A969-004846FC7A3D}" dt="2021-07-16T11:21:49.571" v="42" actId="20577"/>
          <ac:spMkLst>
            <pc:docMk/>
            <pc:sldMk cId="598729110" sldId="350"/>
            <ac:spMk id="2" creationId="{082EB478-4A0A-0D4B-B69E-E60D3B13AE83}"/>
          </ac:spMkLst>
        </pc:spChg>
        <pc:spChg chg="mod">
          <ac:chgData name="Shauna O'Brien" userId="2cccf8d3-fcb4-4082-ab59-b4bd17c66c6c" providerId="ADAL" clId="{425B3E91-D2F3-084C-A969-004846FC7A3D}" dt="2021-07-16T11:28:00.029" v="56" actId="20577"/>
          <ac:spMkLst>
            <pc:docMk/>
            <pc:sldMk cId="598729110" sldId="350"/>
            <ac:spMk id="3" creationId="{292045C2-2D81-8449-A3A0-1D69B3164FB5}"/>
          </ac:spMkLst>
        </pc:spChg>
        <pc:spChg chg="del">
          <ac:chgData name="Shauna O'Brien" userId="2cccf8d3-fcb4-4082-ab59-b4bd17c66c6c" providerId="ADAL" clId="{425B3E91-D2F3-084C-A969-004846FC7A3D}" dt="2021-07-16T11:27:48.842" v="53" actId="478"/>
          <ac:spMkLst>
            <pc:docMk/>
            <pc:sldMk cId="598729110" sldId="350"/>
            <ac:spMk id="5" creationId="{D5D7C55E-EF1A-BF4E-890B-CEB62F1B7795}"/>
          </ac:spMkLst>
        </pc:spChg>
        <pc:spChg chg="del">
          <ac:chgData name="Shauna O'Brien" userId="2cccf8d3-fcb4-4082-ab59-b4bd17c66c6c" providerId="ADAL" clId="{425B3E91-D2F3-084C-A969-004846FC7A3D}" dt="2021-07-16T11:27:48.842" v="53" actId="478"/>
          <ac:spMkLst>
            <pc:docMk/>
            <pc:sldMk cId="598729110" sldId="350"/>
            <ac:spMk id="8" creationId="{759B5F21-122A-CC4F-9A56-8390A97A31F2}"/>
          </ac:spMkLst>
        </pc:spChg>
        <pc:spChg chg="del mod">
          <ac:chgData name="Shauna O'Brien" userId="2cccf8d3-fcb4-4082-ab59-b4bd17c66c6c" providerId="ADAL" clId="{425B3E91-D2F3-084C-A969-004846FC7A3D}" dt="2021-07-16T11:27:48.842" v="53" actId="478"/>
          <ac:spMkLst>
            <pc:docMk/>
            <pc:sldMk cId="598729110" sldId="350"/>
            <ac:spMk id="9" creationId="{F6A4D22C-0EDD-AB43-8285-DA3F532A49C1}"/>
          </ac:spMkLst>
        </pc:spChg>
        <pc:spChg chg="del mod">
          <ac:chgData name="Shauna O'Brien" userId="2cccf8d3-fcb4-4082-ab59-b4bd17c66c6c" providerId="ADAL" clId="{425B3E91-D2F3-084C-A969-004846FC7A3D}" dt="2021-07-16T11:27:48.842" v="53" actId="478"/>
          <ac:spMkLst>
            <pc:docMk/>
            <pc:sldMk cId="598729110" sldId="350"/>
            <ac:spMk id="13" creationId="{CB9C1242-B155-9045-AEF7-F854BAC4F0C4}"/>
          </ac:spMkLst>
        </pc:spChg>
        <pc:spChg chg="add mod">
          <ac:chgData name="Shauna O'Brien" userId="2cccf8d3-fcb4-4082-ab59-b4bd17c66c6c" providerId="ADAL" clId="{425B3E91-D2F3-084C-A969-004846FC7A3D}" dt="2021-07-16T11:27:49.435" v="54"/>
          <ac:spMkLst>
            <pc:docMk/>
            <pc:sldMk cId="598729110" sldId="350"/>
            <ac:spMk id="15" creationId="{C388CBF9-20A4-2249-B5A6-8E27E93FB84C}"/>
          </ac:spMkLst>
        </pc:spChg>
        <pc:spChg chg="add mod">
          <ac:chgData name="Shauna O'Brien" userId="2cccf8d3-fcb4-4082-ab59-b4bd17c66c6c" providerId="ADAL" clId="{425B3E91-D2F3-084C-A969-004846FC7A3D}" dt="2021-07-16T11:27:49.435" v="54"/>
          <ac:spMkLst>
            <pc:docMk/>
            <pc:sldMk cId="598729110" sldId="350"/>
            <ac:spMk id="16" creationId="{2EFBC93B-0F8D-AB43-AF3C-B7783F21EE29}"/>
          </ac:spMkLst>
        </pc:spChg>
        <pc:spChg chg="add mod">
          <ac:chgData name="Shauna O'Brien" userId="2cccf8d3-fcb4-4082-ab59-b4bd17c66c6c" providerId="ADAL" clId="{425B3E91-D2F3-084C-A969-004846FC7A3D}" dt="2021-07-16T11:28:07.614" v="59" actId="404"/>
          <ac:spMkLst>
            <pc:docMk/>
            <pc:sldMk cId="598729110" sldId="350"/>
            <ac:spMk id="17" creationId="{356F2BEB-3573-7443-A154-54F698C4F0DE}"/>
          </ac:spMkLst>
        </pc:spChg>
        <pc:spChg chg="add mod">
          <ac:chgData name="Shauna O'Brien" userId="2cccf8d3-fcb4-4082-ab59-b4bd17c66c6c" providerId="ADAL" clId="{425B3E91-D2F3-084C-A969-004846FC7A3D}" dt="2021-07-16T11:28:25.371" v="64" actId="12"/>
          <ac:spMkLst>
            <pc:docMk/>
            <pc:sldMk cId="598729110" sldId="350"/>
            <ac:spMk id="18" creationId="{FD6A5797-E78D-864F-AD94-37D251440A1C}"/>
          </ac:spMkLst>
        </pc:spChg>
      </pc:sldChg>
      <pc:sldChg chg="add">
        <pc:chgData name="Shauna O'Brien" userId="2cccf8d3-fcb4-4082-ab59-b4bd17c66c6c" providerId="ADAL" clId="{425B3E91-D2F3-084C-A969-004846FC7A3D}" dt="2021-07-16T11:58:47.844" v="69"/>
        <pc:sldMkLst>
          <pc:docMk/>
          <pc:sldMk cId="810804710" sldId="355"/>
        </pc:sldMkLst>
      </pc:sldChg>
    </pc:docChg>
  </pc:docChgLst>
</pc:chgInfo>
</file>

<file path=ppt/media/image1.png>
</file>

<file path=ppt/media/image10.png>
</file>

<file path=ppt/media/image11.png>
</file>

<file path=ppt/media/image12.png>
</file>

<file path=ppt/media/image13.png>
</file>

<file path=ppt/media/image3.png>
</file>

<file path=ppt/media/image4.png>
</file>

<file path=ppt/media/image5.jpeg>
</file>

<file path=ppt/media/image6.png>
</file>

<file path=ppt/media/image7.jpe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mailto:sciencemastery@arkonline.org"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spcBef>
                <a:spcPts val="0"/>
              </a:spcBef>
              <a:spcAft>
                <a:spcPts val="0"/>
              </a:spcAft>
              <a:buNone/>
            </a:pPr>
            <a:r>
              <a:rPr lang="en-GB" sz="1200" b="1" dirty="0">
                <a:solidFill>
                  <a:srgbClr val="4A86E8"/>
                </a:solidFill>
                <a:latin typeface="Century Gothic"/>
                <a:ea typeface="Century Gothic"/>
                <a:cs typeface="Century Gothic"/>
                <a:sym typeface="Century Gothic"/>
              </a:rPr>
              <a:t>Foundation: </a:t>
            </a:r>
            <a:r>
              <a:rPr lang="en-GB" sz="1200" dirty="0">
                <a:solidFill>
                  <a:srgbClr val="4A86E8"/>
                </a:solidFill>
                <a:latin typeface="Century Gothic"/>
                <a:ea typeface="Century Gothic"/>
                <a:cs typeface="Century Gothic"/>
                <a:sym typeface="Century Gothic"/>
              </a:rPr>
              <a:t>Explain how to calculate the relative formula mass of a compound. </a:t>
            </a:r>
            <a:endParaRPr lang="en-GB" sz="1200" dirty="0">
              <a:solidFill>
                <a:srgbClr val="002060"/>
              </a:solidFill>
              <a:latin typeface="Century Gothic"/>
              <a:ea typeface="Century Gothic"/>
              <a:cs typeface="Century Gothic"/>
              <a:sym typeface="Century Gothic"/>
            </a:endParaRPr>
          </a:p>
          <a:p>
            <a:pPr marL="0" marR="0" lvl="0" indent="0" algn="l" rtl="0">
              <a:spcBef>
                <a:spcPts val="0"/>
              </a:spcBef>
              <a:spcAft>
                <a:spcPts val="0"/>
              </a:spcAft>
              <a:buNone/>
            </a:pPr>
            <a:r>
              <a:rPr lang="en-GB" sz="1200" b="1" dirty="0">
                <a:solidFill>
                  <a:srgbClr val="7030A0"/>
                </a:solidFill>
                <a:latin typeface="Century Gothic" panose="020B0502020202020204" pitchFamily="34" charset="0"/>
                <a:ea typeface="Century Gothic"/>
                <a:cs typeface="Century Gothic"/>
                <a:sym typeface="Century Gothic"/>
              </a:rPr>
              <a:t>Stretch: </a:t>
            </a:r>
            <a:r>
              <a:rPr lang="en-GB" sz="1200" dirty="0">
                <a:solidFill>
                  <a:srgbClr val="7030A0"/>
                </a:solidFill>
                <a:latin typeface="Century Gothic" panose="020B0502020202020204" pitchFamily="34" charset="0"/>
                <a:ea typeface="Century Gothic"/>
                <a:cs typeface="Century Gothic"/>
                <a:sym typeface="Century Gothic"/>
              </a:rPr>
              <a:t>Calculate the relative formula mass of calcium carbonate. CaCO</a:t>
            </a:r>
            <a:r>
              <a:rPr lang="en-GB" sz="1200" baseline="-25000" dirty="0">
                <a:solidFill>
                  <a:srgbClr val="7030A0"/>
                </a:solidFill>
                <a:latin typeface="Century Gothic" panose="020B0502020202020204" pitchFamily="34" charset="0"/>
                <a:ea typeface="Century Gothic"/>
                <a:cs typeface="Century Gothic"/>
                <a:sym typeface="Century Gothic"/>
              </a:rPr>
              <a:t>3</a:t>
            </a:r>
          </a:p>
          <a:p>
            <a:pPr marL="0" marR="0" lvl="0" indent="0" algn="l" rtl="0">
              <a:spcBef>
                <a:spcPts val="0"/>
              </a:spcBef>
              <a:spcAft>
                <a:spcPts val="0"/>
              </a:spcAft>
              <a:buNone/>
            </a:pPr>
            <a:endParaRPr lang="en-GB" sz="1200" baseline="-25000" dirty="0">
              <a:solidFill>
                <a:srgbClr val="7030A0"/>
              </a:solidFill>
              <a:latin typeface="Century Gothic" panose="020B0502020202020204" pitchFamily="34" charset="0"/>
              <a:ea typeface="Century Gothic"/>
              <a:cs typeface="Century Gothic"/>
              <a:sym typeface="Century Gothic"/>
            </a:endParaRPr>
          </a:p>
          <a:p>
            <a:pPr marL="0" lvl="0" indent="0" algn="l" rtl="0">
              <a:spcBef>
                <a:spcPts val="0"/>
              </a:spcBef>
              <a:spcAft>
                <a:spcPts val="0"/>
              </a:spcAft>
              <a:buNone/>
            </a:pPr>
            <a:r>
              <a:rPr lang="en-GB" sz="1200" b="1" dirty="0">
                <a:latin typeface="Century Gothic" panose="020B0502020202020204" pitchFamily="34" charset="0"/>
              </a:rPr>
              <a:t>Answers</a:t>
            </a:r>
          </a:p>
          <a:p>
            <a:pPr marL="0" lvl="0" indent="0" algn="l" rtl="0">
              <a:spcBef>
                <a:spcPts val="0"/>
              </a:spcBef>
              <a:spcAft>
                <a:spcPts val="0"/>
              </a:spcAft>
              <a:buNone/>
            </a:pPr>
            <a:r>
              <a:rPr lang="en-GB" sz="1200" b="1" dirty="0">
                <a:latin typeface="Century Gothic" panose="020B0502020202020204" pitchFamily="34" charset="0"/>
              </a:rPr>
              <a:t>Foundation</a:t>
            </a:r>
            <a:r>
              <a:rPr lang="en-GB" b="1" dirty="0"/>
              <a:t>: </a:t>
            </a:r>
            <a:r>
              <a:rPr lang="en-GB" dirty="0"/>
              <a:t>Add the relative atomic masses of all the atoms found in one molecule of the compound.</a:t>
            </a:r>
          </a:p>
          <a:p>
            <a:pPr marL="0" lvl="0" indent="0" algn="l" rtl="0">
              <a:spcBef>
                <a:spcPts val="0"/>
              </a:spcBef>
              <a:spcAft>
                <a:spcPts val="0"/>
              </a:spcAft>
              <a:buNone/>
            </a:pPr>
            <a:r>
              <a:rPr lang="en-GB" b="1" dirty="0"/>
              <a:t>Stretch: </a:t>
            </a:r>
            <a:r>
              <a:rPr lang="en-GB" dirty="0"/>
              <a:t>Mr CaCO</a:t>
            </a:r>
            <a:r>
              <a:rPr lang="en-GB" baseline="-25000" dirty="0"/>
              <a:t>3</a:t>
            </a:r>
            <a:r>
              <a:rPr lang="en-GB" dirty="0"/>
              <a:t> = 40 + 12 + (16 x 3) = 100; </a:t>
            </a:r>
            <a:endParaRPr lang="en-GB" sz="1200" baseline="-25000" dirty="0">
              <a:solidFill>
                <a:srgbClr val="7030A0"/>
              </a:solidFill>
              <a:latin typeface="Century Gothic"/>
              <a:ea typeface="Century Gothic"/>
              <a:cs typeface="Century Gothic"/>
              <a:sym typeface="Century Gothic"/>
            </a:endParaRPr>
          </a:p>
          <a:p>
            <a:endParaRPr lang="en-US" dirty="0"/>
          </a:p>
        </p:txBody>
      </p:sp>
      <p:sp>
        <p:nvSpPr>
          <p:cNvPr id="4" name="Slide Number Placeholder 3"/>
          <p:cNvSpPr>
            <a:spLocks noGrp="1"/>
          </p:cNvSpPr>
          <p:nvPr>
            <p:ph type="sldNum" sz="quarter" idx="5"/>
          </p:nvPr>
        </p:nvSpPr>
        <p:spPr/>
        <p:txBody>
          <a:bodyPr/>
          <a:lstStyle/>
          <a:p>
            <a:fld id="{4B7F327E-D879-4193-B0D7-BEE89950DB5C}" type="slidenum">
              <a:rPr lang="en-GB" smtClean="0"/>
              <a:t>2</a:t>
            </a:fld>
            <a:endParaRPr lang="en-GB"/>
          </a:p>
        </p:txBody>
      </p:sp>
    </p:spTree>
    <p:extLst>
      <p:ext uri="{BB962C8B-B14F-4D97-AF65-F5344CB8AC3E}">
        <p14:creationId xmlns:p14="http://schemas.microsoft.com/office/powerpoint/2010/main" val="26769743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www.youtube.com</a:t>
            </a:r>
            <a:r>
              <a:rPr lang="en-US" dirty="0"/>
              <a:t>/</a:t>
            </a:r>
            <a:r>
              <a:rPr lang="en-US" dirty="0" err="1"/>
              <a:t>watch?v</a:t>
            </a:r>
            <a:r>
              <a:rPr lang="en-US" dirty="0"/>
              <a:t>=iT6XH9LaJXU</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9300696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1" name="Google Shape;271;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mj-lt"/>
              <a:buNone/>
            </a:pPr>
            <a:r>
              <a:rPr lang="en-GB" b="1" dirty="0"/>
              <a:t>Q1. Answer: A</a:t>
            </a:r>
          </a:p>
          <a:p>
            <a:pPr marL="0" marR="0" lvl="0" indent="0" algn="l" rtl="0">
              <a:lnSpc>
                <a:spcPct val="100000"/>
              </a:lnSpc>
              <a:spcBef>
                <a:spcPts val="0"/>
              </a:spcBef>
              <a:spcAft>
                <a:spcPts val="0"/>
              </a:spcAft>
              <a:buClr>
                <a:schemeClr val="dk1"/>
              </a:buClr>
              <a:buSzPts val="1200"/>
              <a:buFont typeface="+mj-lt"/>
              <a:buNone/>
            </a:pPr>
            <a:r>
              <a:rPr lang="en-GB" b="0" dirty="0"/>
              <a:t>If students answer B or C, this suggests a gap in knowledge about how to calculate the mass from the amount of substance and the Mr. </a:t>
            </a:r>
            <a:r>
              <a:rPr lang="en-GB" i="1" dirty="0"/>
              <a:t>To fix-it, model for how to do this calculation using an example question and then ask students to copy the correct equation out.</a:t>
            </a:r>
          </a:p>
          <a:p>
            <a:pPr marL="0" marR="0" lvl="0" indent="0" algn="l" rtl="0">
              <a:lnSpc>
                <a:spcPct val="100000"/>
              </a:lnSpc>
              <a:spcBef>
                <a:spcPts val="0"/>
              </a:spcBef>
              <a:spcAft>
                <a:spcPts val="0"/>
              </a:spcAft>
              <a:buClr>
                <a:schemeClr val="dk1"/>
              </a:buClr>
              <a:buSzPts val="1200"/>
              <a:buFont typeface="+mj-lt"/>
              <a:buNone/>
            </a:pPr>
            <a:r>
              <a:rPr lang="en-GB" b="1" dirty="0"/>
              <a:t>Q2. Answer: C</a:t>
            </a:r>
          </a:p>
          <a:p>
            <a:pPr marL="0" marR="0" lvl="0" indent="0" algn="l" rtl="0">
              <a:lnSpc>
                <a:spcPct val="100000"/>
              </a:lnSpc>
              <a:spcBef>
                <a:spcPts val="0"/>
              </a:spcBef>
              <a:spcAft>
                <a:spcPts val="0"/>
              </a:spcAft>
              <a:buClr>
                <a:schemeClr val="dk1"/>
              </a:buClr>
              <a:buSzPts val="1200"/>
              <a:buFont typeface="+mj-lt"/>
              <a:buNone/>
            </a:pPr>
            <a:r>
              <a:rPr lang="en-GB" b="0" dirty="0"/>
              <a:t>If students answer A, this suggests a complete gap in knowledge because no balancing has been attempted here. </a:t>
            </a:r>
            <a:r>
              <a:rPr lang="en-GB" i="1" dirty="0"/>
              <a:t>To fix-it, model how to balances this equation and then give two more examples for students to balance.</a:t>
            </a:r>
          </a:p>
          <a:p>
            <a:pPr marL="0" marR="0" lvl="0" indent="0" algn="l" defTabSz="914400" rtl="0" eaLnBrk="1" fontAlgn="auto" latinLnBrk="0" hangingPunct="1">
              <a:lnSpc>
                <a:spcPct val="100000"/>
              </a:lnSpc>
              <a:spcBef>
                <a:spcPts val="0"/>
              </a:spcBef>
              <a:spcAft>
                <a:spcPts val="0"/>
              </a:spcAft>
              <a:buClr>
                <a:schemeClr val="dk1"/>
              </a:buClr>
              <a:buSzPts val="1200"/>
              <a:buFont typeface="+mj-lt"/>
              <a:buNone/>
              <a:tabLst/>
              <a:defRPr/>
            </a:pPr>
            <a:r>
              <a:rPr lang="en-GB" b="0" dirty="0"/>
              <a:t>If students answer B, this suggests some attempt at balancing but the number of Na and Cl atoms have not been accounted for. </a:t>
            </a:r>
            <a:r>
              <a:rPr lang="en-GB" i="1" dirty="0"/>
              <a:t>To fix-it, ask students to write how many atoms of Na and Cl are in the reactants and in the products and then to use this to explain why B is not balanced.</a:t>
            </a:r>
          </a:p>
          <a:p>
            <a:pPr marL="0" marR="0" lvl="0" indent="0" algn="l" rtl="0">
              <a:lnSpc>
                <a:spcPct val="100000"/>
              </a:lnSpc>
              <a:spcBef>
                <a:spcPts val="0"/>
              </a:spcBef>
              <a:spcAft>
                <a:spcPts val="0"/>
              </a:spcAft>
              <a:buClr>
                <a:schemeClr val="dk1"/>
              </a:buClr>
              <a:buSzPts val="1200"/>
              <a:buFont typeface="+mj-lt"/>
              <a:buNone/>
            </a:pPr>
            <a:r>
              <a:rPr lang="en-GB" b="1" dirty="0"/>
              <a:t>Q3. Answer: A</a:t>
            </a:r>
          </a:p>
          <a:p>
            <a:pPr marL="0" marR="0" lvl="0" indent="0" algn="l" rtl="0">
              <a:lnSpc>
                <a:spcPct val="100000"/>
              </a:lnSpc>
              <a:spcBef>
                <a:spcPts val="0"/>
              </a:spcBef>
              <a:spcAft>
                <a:spcPts val="0"/>
              </a:spcAft>
              <a:buClr>
                <a:schemeClr val="dk1"/>
              </a:buClr>
              <a:buSzPts val="1200"/>
              <a:buFont typeface="+mj-lt"/>
              <a:buNone/>
            </a:pPr>
            <a:r>
              <a:rPr lang="en-GB" b="0" dirty="0"/>
              <a:t>If students answer B, this suggests a misconception that you need to multiply when converting a smaller quantity to a larger quantity. </a:t>
            </a:r>
            <a:r>
              <a:rPr lang="en-GB" i="1" dirty="0"/>
              <a:t>To fix-it, reteach this using a number line to show when you divide and when you multiply when converting units. Then give some practice examples using cm3 and dm3.</a:t>
            </a:r>
          </a:p>
          <a:p>
            <a:pPr marL="0" marR="0" lvl="0" indent="0" algn="l" defTabSz="914400" rtl="0" eaLnBrk="1" fontAlgn="auto" latinLnBrk="0" hangingPunct="1">
              <a:lnSpc>
                <a:spcPct val="100000"/>
              </a:lnSpc>
              <a:spcBef>
                <a:spcPts val="0"/>
              </a:spcBef>
              <a:spcAft>
                <a:spcPts val="0"/>
              </a:spcAft>
              <a:buClr>
                <a:schemeClr val="dk1"/>
              </a:buClr>
              <a:buSzPts val="1200"/>
              <a:buFont typeface="+mj-lt"/>
              <a:buNone/>
              <a:tabLst/>
              <a:defRPr/>
            </a:pPr>
            <a:r>
              <a:rPr lang="en-GB" b="0" dirty="0"/>
              <a:t>If students answer C, this suggests a gap in knowledge about converting units, because it is either multiplication or division used when converting units. </a:t>
            </a:r>
            <a:r>
              <a:rPr lang="en-GB" i="1" dirty="0"/>
              <a:t>To fix-it, reteach how to convert units using g to kg and kg to g and then apply this by converting cm3 to dm3 and dm3 to cm3.</a:t>
            </a:r>
          </a:p>
          <a:p>
            <a:pPr marL="0" marR="0" lvl="0" indent="0" algn="l" defTabSz="914400" rtl="0" eaLnBrk="1" fontAlgn="auto" latinLnBrk="0" hangingPunct="1">
              <a:lnSpc>
                <a:spcPct val="100000"/>
              </a:lnSpc>
              <a:spcBef>
                <a:spcPts val="0"/>
              </a:spcBef>
              <a:spcAft>
                <a:spcPts val="0"/>
              </a:spcAft>
              <a:buClr>
                <a:schemeClr val="dk1"/>
              </a:buClr>
              <a:buSzPts val="1200"/>
              <a:buFont typeface="+mj-lt"/>
              <a:buNone/>
              <a:tabLst/>
              <a:defRPr/>
            </a:pPr>
            <a:endParaRPr lang="en-GB" i="1" dirty="0"/>
          </a:p>
        </p:txBody>
      </p:sp>
      <p:sp>
        <p:nvSpPr>
          <p:cNvPr id="272" name="Google Shape;272;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14</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a:r>
              <a:rPr lang="en-GB" dirty="0"/>
              <a:t>This lesson links to the big idea </a:t>
            </a:r>
            <a:r>
              <a:rPr lang="en-GB" b="1" dirty="0"/>
              <a:t>Reactions Rearrange Matter</a:t>
            </a:r>
            <a:r>
              <a:rPr lang="en-GB" dirty="0"/>
              <a:t>. In this unit we started by calculating RFM and percentage by mass, using our maths skills to learn more about the amount of substances. Then we learned that mass is always conserved in chemical reactions and linked this to balancing equations. We then learned about what concentration is, the units and how to calculate concentration. Finally we applied our practical skills in a practical with many steps that allowed us to make a soluble salt using an insoluble base and acid in a neutralisation reaction.</a:t>
            </a:r>
          </a:p>
          <a:p>
            <a:pPr marL="0"/>
            <a:endParaRPr lang="en-GB" dirty="0"/>
          </a:p>
          <a:p>
            <a:pPr marL="0"/>
            <a:r>
              <a:rPr lang="en-GB" b="1" dirty="0"/>
              <a:t>Suggested hook:</a:t>
            </a:r>
          </a:p>
          <a:p>
            <a:pPr marL="0"/>
            <a:r>
              <a:rPr lang="en-GB" b="0" dirty="0"/>
              <a:t>In this unit you have developed so many skills that you need to become a chemist. A chemist is a scientist who works in the field of chemistry (not just the same word as a pharmacist who gives out medicines!). A chemist may work in industry making chemicals for food, medicine or any other product. Or a chemist may be doing new research into how chemistry works. Many of the things we have learned in this unit are used by real practicing chemists every day!</a:t>
            </a:r>
          </a:p>
          <a:p>
            <a:endParaRPr lang="en-GB"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Purpose: </a:t>
            </a:r>
            <a:r>
              <a:rPr lang="en-US" dirty="0"/>
              <a:t>Edit based on mastery quiz outcomes.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833245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kern="1200" dirty="0">
                <a:solidFill>
                  <a:schemeClr val="tx1"/>
                </a:solidFill>
                <a:effectLst/>
                <a:latin typeface="+mn-lt"/>
                <a:ea typeface="+mn-ea"/>
                <a:cs typeface="+mn-cs"/>
              </a:rPr>
              <a:t>Purpose:</a:t>
            </a:r>
            <a:r>
              <a:rPr lang="en-GB" sz="1200" b="0" kern="1200" dirty="0">
                <a:solidFill>
                  <a:schemeClr val="tx1"/>
                </a:solidFill>
                <a:effectLst/>
                <a:latin typeface="+mn-lt"/>
                <a:ea typeface="+mn-ea"/>
                <a:cs typeface="+mn-cs"/>
              </a:rPr>
              <a:t>. </a:t>
            </a:r>
            <a:r>
              <a:rPr lang="en-GB" sz="1200" kern="1200" dirty="0">
                <a:solidFill>
                  <a:schemeClr val="tx1"/>
                </a:solidFill>
                <a:effectLst/>
                <a:latin typeface="+mn-lt"/>
                <a:ea typeface="+mn-ea"/>
                <a:cs typeface="+mn-cs"/>
              </a:rPr>
              <a:t>The purpose of this resource is to provide students with an overview at the beginning and end of each unit. It is designed to create a discussion about the unit prior to and at the end of the sequence of lessons. </a:t>
            </a:r>
          </a:p>
          <a:p>
            <a:endParaRPr lang="en-GB" sz="1200" b="1"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Teacher guidance:</a:t>
            </a:r>
          </a:p>
          <a:p>
            <a:r>
              <a:rPr lang="en-GB" sz="1200" kern="1200" dirty="0">
                <a:solidFill>
                  <a:schemeClr val="tx1"/>
                </a:solidFill>
                <a:effectLst/>
                <a:latin typeface="+mn-lt"/>
                <a:ea typeface="+mn-ea"/>
                <a:cs typeface="+mn-cs"/>
              </a:rPr>
              <a:t>Pupils should be directed to the C3.2 Link to Big Ideas worksheet (either in their booklet or printed). This may be back at the beginning of the sequence of lessons. </a:t>
            </a:r>
          </a:p>
          <a:p>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Teachers should use guided reading techniques to read aloud with the </a:t>
            </a:r>
            <a:r>
              <a:rPr lang="en-GB" sz="1200" b="0" kern="1200" dirty="0">
                <a:solidFill>
                  <a:schemeClr val="tx1"/>
                </a:solidFill>
                <a:effectLst/>
                <a:latin typeface="+mn-lt"/>
                <a:ea typeface="+mn-ea"/>
                <a:cs typeface="+mn-cs"/>
              </a:rPr>
              <a:t>pupils and then pupils should answer the reflection questions. This could be used to summarise what pupils have learnt. </a:t>
            </a:r>
          </a:p>
          <a:p>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Questions on the student sheet: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0" kern="1200" dirty="0">
                <a:solidFill>
                  <a:schemeClr val="tx1"/>
                </a:solidFill>
                <a:effectLst/>
                <a:latin typeface="+mn-lt"/>
                <a:ea typeface="+mn-ea"/>
                <a:cs typeface="+mn-cs"/>
              </a:rPr>
              <a:t>1. </a:t>
            </a:r>
            <a:r>
              <a:rPr lang="en-GB" sz="1200" kern="1200" dirty="0">
                <a:solidFill>
                  <a:schemeClr val="tx1"/>
                </a:solidFill>
                <a:effectLst/>
                <a:latin typeface="+mn-lt"/>
                <a:ea typeface="+mn-ea"/>
                <a:cs typeface="+mn-cs"/>
              </a:rPr>
              <a:t>Tick off any words in the ‘words I haven’t seen before’ column that you are now confident with. Circle any you still need more practice to use.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2. What have you most enjoyed about this unit?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kern="1200" dirty="0">
                <a:solidFill>
                  <a:schemeClr val="tx1"/>
                </a:solidFill>
                <a:effectLst/>
                <a:latin typeface="+mn-lt"/>
                <a:ea typeface="+mn-ea"/>
                <a:cs typeface="+mn-cs"/>
              </a:rPr>
              <a:t>3. What more would you like to learn about how reactions rearrange matter?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There are a range of ways to use this resource:</a:t>
            </a:r>
          </a:p>
          <a:p>
            <a:r>
              <a:rPr lang="en-GB" sz="1200" b="0" kern="1200" dirty="0">
                <a:solidFill>
                  <a:schemeClr val="tx1"/>
                </a:solidFill>
                <a:effectLst/>
                <a:latin typeface="+mn-lt"/>
                <a:ea typeface="+mn-ea"/>
                <a:cs typeface="+mn-cs"/>
              </a:rPr>
              <a:t>1. Display on a slide for students to read as a class. Direct students to complete the activities in their book. </a:t>
            </a:r>
          </a:p>
          <a:p>
            <a:pPr lvl="0"/>
            <a:r>
              <a:rPr lang="en-GB" sz="1200" b="0" kern="1200" dirty="0">
                <a:solidFill>
                  <a:schemeClr val="tx1"/>
                </a:solidFill>
                <a:effectLst/>
                <a:latin typeface="+mn-lt"/>
                <a:ea typeface="+mn-ea"/>
                <a:cs typeface="+mn-cs"/>
              </a:rPr>
              <a:t>2. Print off for students to stick into their book at the beginning of the unit along with their knowledge organiser. Complete as a guided reading task together. Direct students to complete the activities. </a:t>
            </a:r>
          </a:p>
          <a:p>
            <a:pPr lvl="0"/>
            <a:r>
              <a:rPr lang="en-GB" sz="1200" b="0" kern="1200" dirty="0">
                <a:solidFill>
                  <a:schemeClr val="tx1"/>
                </a:solidFill>
                <a:effectLst/>
                <a:latin typeface="+mn-lt"/>
                <a:ea typeface="+mn-ea"/>
                <a:cs typeface="+mn-cs"/>
              </a:rPr>
              <a:t>3. Have students complete as part of a booklet. </a:t>
            </a:r>
          </a:p>
          <a:p>
            <a:pPr lvl="0"/>
            <a:r>
              <a:rPr lang="en-GB" sz="1200" b="0" kern="1200" dirty="0">
                <a:solidFill>
                  <a:schemeClr val="tx1"/>
                </a:solidFill>
                <a:effectLst/>
                <a:latin typeface="+mn-lt"/>
                <a:ea typeface="+mn-ea"/>
                <a:cs typeface="+mn-cs"/>
              </a:rPr>
              <a:t>Set as a homework to reflect on the unit. </a:t>
            </a:r>
          </a:p>
          <a:p>
            <a:r>
              <a:rPr lang="en-GB" sz="1200" kern="1200" dirty="0">
                <a:solidFill>
                  <a:schemeClr val="tx1"/>
                </a:solidFill>
                <a:effectLst/>
                <a:latin typeface="+mn-lt"/>
                <a:ea typeface="+mn-ea"/>
                <a:cs typeface="+mn-cs"/>
              </a:rPr>
              <a:t> </a:t>
            </a:r>
          </a:p>
          <a:p>
            <a:r>
              <a:rPr lang="en-GB" sz="1200" kern="1200" dirty="0">
                <a:solidFill>
                  <a:schemeClr val="tx1"/>
                </a:solidFill>
                <a:effectLst/>
                <a:latin typeface="+mn-lt"/>
                <a:ea typeface="+mn-ea"/>
                <a:cs typeface="+mn-cs"/>
              </a:rPr>
              <a:t> </a:t>
            </a:r>
            <a:r>
              <a:rPr lang="en-GB" sz="1200" i="1" kern="1200" dirty="0">
                <a:solidFill>
                  <a:schemeClr val="tx1"/>
                </a:solidFill>
                <a:effectLst/>
                <a:latin typeface="+mn-lt"/>
                <a:ea typeface="+mn-ea"/>
                <a:cs typeface="+mn-cs"/>
              </a:rPr>
              <a:t>If you have any feedback about how this resource could be used/improved, please contact the science mastery team: </a:t>
            </a:r>
            <a:r>
              <a:rPr lang="en-GB" sz="1200" i="1" u="sng" kern="1200" dirty="0">
                <a:solidFill>
                  <a:schemeClr val="tx1"/>
                </a:solidFill>
                <a:effectLst/>
                <a:latin typeface="+mn-lt"/>
                <a:ea typeface="+mn-ea"/>
                <a:cs typeface="+mn-cs"/>
                <a:hlinkClick r:id="rId3"/>
              </a:rPr>
              <a:t>sciencemastery@arkonline.org</a:t>
            </a:r>
            <a:endParaRPr lang="en-GB" sz="1200" kern="1200" dirty="0">
              <a:solidFill>
                <a:schemeClr val="tx1"/>
              </a:solidFill>
              <a:effectLst/>
              <a:latin typeface="+mn-lt"/>
              <a:ea typeface="+mn-ea"/>
              <a:cs typeface="+mn-cs"/>
            </a:endParaRPr>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4B7F327E-D879-4193-B0D7-BEE89950DB5C}" type="slidenum">
              <a:rPr lang="en-GB" smtClean="0"/>
              <a:t>5</a:t>
            </a:fld>
            <a:endParaRPr lang="en-GB"/>
          </a:p>
        </p:txBody>
      </p:sp>
    </p:spTree>
    <p:extLst>
      <p:ext uri="{BB962C8B-B14F-4D97-AF65-F5344CB8AC3E}">
        <p14:creationId xmlns:p14="http://schemas.microsoft.com/office/powerpoint/2010/main" val="342681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GB" b="1" dirty="0"/>
              <a:t>Purpose: </a:t>
            </a:r>
            <a:r>
              <a:rPr lang="en-GB" dirty="0"/>
              <a:t>to spend time on any gaps identified in previous learning from mastery quiz.</a:t>
            </a:r>
          </a:p>
          <a:p>
            <a:pPr marL="0" marR="0" lvl="0" indent="0" algn="l" rtl="0">
              <a:lnSpc>
                <a:spcPct val="100000"/>
              </a:lnSpc>
              <a:spcBef>
                <a:spcPts val="0"/>
              </a:spcBef>
              <a:spcAft>
                <a:spcPts val="0"/>
              </a:spcAft>
              <a:buClr>
                <a:schemeClr val="dk1"/>
              </a:buClr>
              <a:buSzPts val="1200"/>
              <a:buFont typeface="Calibri"/>
              <a:buNone/>
            </a:pPr>
            <a:endParaRPr lang="en-GB" dirty="0"/>
          </a:p>
          <a:p>
            <a:pPr marL="0" lvl="0" indent="0" algn="l" rtl="0">
              <a:lnSpc>
                <a:spcPct val="100000"/>
              </a:lnSpc>
              <a:spcBef>
                <a:spcPts val="0"/>
              </a:spcBef>
              <a:spcAft>
                <a:spcPts val="0"/>
              </a:spcAft>
              <a:buSzPts val="1400"/>
              <a:buNone/>
            </a:pPr>
            <a:endParaRPr dirty="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6</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a corrected quiz stuck in their books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7</a:t>
            </a:fld>
            <a:endParaRPr lang="en-GB"/>
          </a:p>
        </p:txBody>
      </p:sp>
    </p:spTree>
    <p:extLst>
      <p:ext uri="{BB962C8B-B14F-4D97-AF65-F5344CB8AC3E}">
        <p14:creationId xmlns:p14="http://schemas.microsoft.com/office/powerpoint/2010/main" val="7401021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improved their Section B answers.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8</a:t>
            </a:fld>
            <a:endParaRPr lang="en-GB"/>
          </a:p>
        </p:txBody>
      </p:sp>
    </p:spTree>
    <p:extLst>
      <p:ext uri="{BB962C8B-B14F-4D97-AF65-F5344CB8AC3E}">
        <p14:creationId xmlns:p14="http://schemas.microsoft.com/office/powerpoint/2010/main" val="34273007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for students to correct their answers</a:t>
            </a:r>
            <a:r>
              <a:rPr lang="en-GB" baseline="0" dirty="0"/>
              <a:t> so they can see where they made errors and have improved their Section B answers.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 </a:t>
            </a:r>
            <a:r>
              <a:rPr lang="en-GB" b="0" baseline="0" dirty="0"/>
              <a:t>talk through each question and cold call students to explore why the incorrect options are wrong. Students should write annotations on their marked quiz so they can revise from 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9</a:t>
            </a:fld>
            <a:endParaRPr lang="en-GB"/>
          </a:p>
        </p:txBody>
      </p:sp>
    </p:spTree>
    <p:extLst>
      <p:ext uri="{BB962C8B-B14F-4D97-AF65-F5344CB8AC3E}">
        <p14:creationId xmlns:p14="http://schemas.microsoft.com/office/powerpoint/2010/main" val="1290827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for</a:t>
            </a:r>
            <a:r>
              <a:rPr lang="en-GB" b="0" baseline="0" dirty="0"/>
              <a:t> students to complete activities that improve their understanding of an aspect of the mastery quiz.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Guidance</a:t>
            </a:r>
            <a:r>
              <a:rPr lang="en-GB" b="0" baseline="0" dirty="0"/>
              <a:t>: These are not the only fix it tasks that might be appropriate but they are a starting point. </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p:cNvSpPr>
            <a:spLocks noGrp="1"/>
          </p:cNvSpPr>
          <p:nvPr>
            <p:ph type="sldNum" sz="quarter" idx="10"/>
          </p:nvPr>
        </p:nvSpPr>
        <p:spPr/>
        <p:txBody>
          <a:bodyPr/>
          <a:lstStyle/>
          <a:p>
            <a:fld id="{4B7F327E-D879-4193-B0D7-BEE89950DB5C}" type="slidenum">
              <a:rPr lang="en-GB" smtClean="0"/>
              <a:t>10</a:t>
            </a:fld>
            <a:endParaRPr lang="en-GB"/>
          </a:p>
        </p:txBody>
      </p:sp>
    </p:spTree>
    <p:extLst>
      <p:ext uri="{BB962C8B-B14F-4D97-AF65-F5344CB8AC3E}">
        <p14:creationId xmlns:p14="http://schemas.microsoft.com/office/powerpoint/2010/main" val="333794166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ig ide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9BE82-FE3E-6D4C-86F8-DAB65FA4C88C}"/>
              </a:ext>
            </a:extLst>
          </p:cNvPr>
          <p:cNvSpPr>
            <a:spLocks noGrp="1"/>
          </p:cNvSpPr>
          <p:nvPr>
            <p:ph type="ctrTitle" hasCustomPrompt="1"/>
          </p:nvPr>
        </p:nvSpPr>
        <p:spPr>
          <a:xfrm>
            <a:off x="1476000" y="1440000"/>
            <a:ext cx="10080000" cy="503999"/>
          </a:xfrm>
        </p:spPr>
        <p:txBody>
          <a:bodyPr lIns="0" tIns="0" rIns="0" bIns="0" anchor="t" anchorCtr="0">
            <a:normAutofit/>
          </a:bodyPr>
          <a:lstStyle>
            <a:lvl1pPr algn="l">
              <a:defRPr sz="4000" b="1">
                <a:solidFill>
                  <a:schemeClr val="accent1"/>
                </a:solidFill>
              </a:defRPr>
            </a:lvl1pPr>
          </a:lstStyle>
          <a:p>
            <a:r>
              <a:rPr lang="en-GB" dirty="0"/>
              <a:t>Big idea this lesson fits into</a:t>
            </a:r>
            <a:endParaRPr lang="en-US" dirty="0"/>
          </a:p>
        </p:txBody>
      </p:sp>
      <p:sp>
        <p:nvSpPr>
          <p:cNvPr id="3" name="Subtitle 2">
            <a:extLst>
              <a:ext uri="{FF2B5EF4-FFF2-40B4-BE49-F238E27FC236}">
                <a16:creationId xmlns:a16="http://schemas.microsoft.com/office/drawing/2014/main" id="{AA05FD90-C70E-C946-837A-0D1D90467916}"/>
              </a:ext>
            </a:extLst>
          </p:cNvPr>
          <p:cNvSpPr>
            <a:spLocks noGrp="1"/>
          </p:cNvSpPr>
          <p:nvPr>
            <p:ph type="subTitle" idx="1" hasCustomPrompt="1"/>
          </p:nvPr>
        </p:nvSpPr>
        <p:spPr>
          <a:xfrm>
            <a:off x="1476000" y="2159999"/>
            <a:ext cx="10080000" cy="4050000"/>
          </a:xfrm>
        </p:spPr>
        <p:txBody>
          <a:bodyPr lIns="0" tIns="0" rIns="0" bIns="0">
            <a:normAutofit/>
          </a:bodyPr>
          <a:lstStyle>
            <a:lvl1pPr marL="0" indent="0" algn="l">
              <a:buNone/>
              <a:defRPr sz="2600">
                <a:latin typeface="+mn-lt"/>
                <a:cs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dirty="0"/>
              <a:t>Overview: here is the text explaining what the overview of the lesson will be and all the knowledge that the teacher will need to cover during the lessons.</a:t>
            </a:r>
          </a:p>
          <a:p>
            <a:r>
              <a:rPr lang="en-GB" dirty="0"/>
              <a:t>Residual knowledge: here is the text explaining all the residual knowledge that the pupils are expected to have after this lesson.</a:t>
            </a:r>
            <a:endParaRPr lang="en-US" dirty="0"/>
          </a:p>
        </p:txBody>
      </p:sp>
      <p:sp>
        <p:nvSpPr>
          <p:cNvPr id="4" name="Date Placeholder 3">
            <a:extLst>
              <a:ext uri="{FF2B5EF4-FFF2-40B4-BE49-F238E27FC236}">
                <a16:creationId xmlns:a16="http://schemas.microsoft.com/office/drawing/2014/main" id="{46573D33-6CA4-4F47-B89F-823C5BF19FD0}"/>
              </a:ext>
            </a:extLst>
          </p:cNvPr>
          <p:cNvSpPr>
            <a:spLocks noGrp="1"/>
          </p:cNvSpPr>
          <p:nvPr>
            <p:ph type="dt" sz="half" idx="2"/>
          </p:nvPr>
        </p:nvSpPr>
        <p:spPr>
          <a:xfrm>
            <a:off x="1476000" y="6480000"/>
            <a:ext cx="720000" cy="180000"/>
          </a:xfrm>
          <a:prstGeom prst="rect">
            <a:avLst/>
          </a:prstGeom>
        </p:spPr>
        <p:txBody>
          <a:bodyPr vert="horz" lIns="0" tIns="0" rIns="0" bIns="0" rtlCol="0" anchor="ctr"/>
          <a:lstStyle>
            <a:lvl1pPr algn="l">
              <a:defRPr sz="1200">
                <a:solidFill>
                  <a:schemeClr val="tx1">
                    <a:tint val="75000"/>
                  </a:schemeClr>
                </a:solidFill>
              </a:defRPr>
            </a:lvl1pPr>
          </a:lstStyle>
          <a:p>
            <a:endParaRPr lang="en-GB"/>
          </a:p>
        </p:txBody>
      </p:sp>
      <p:sp>
        <p:nvSpPr>
          <p:cNvPr id="5" name="Rectangle 4">
            <a:extLst>
              <a:ext uri="{FF2B5EF4-FFF2-40B4-BE49-F238E27FC236}">
                <a16:creationId xmlns:a16="http://schemas.microsoft.com/office/drawing/2014/main" id="{84321D6A-FAC0-724A-A85D-051F6D33CBF2}"/>
              </a:ext>
            </a:extLst>
          </p:cNvPr>
          <p:cNvSpPr/>
          <p:nvPr/>
        </p:nvSpPr>
        <p:spPr>
          <a:xfrm>
            <a:off x="0" y="0"/>
            <a:ext cx="6588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56593285-A50C-0F42-95E1-F257FEFA9012}"/>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0" y="540000"/>
            <a:ext cx="2663282" cy="655783"/>
          </a:xfrm>
          <a:prstGeom prst="rect">
            <a:avLst/>
          </a:prstGeom>
        </p:spPr>
      </p:pic>
      <p:sp>
        <p:nvSpPr>
          <p:cNvPr id="7" name="Rectangle 6">
            <a:extLst>
              <a:ext uri="{FF2B5EF4-FFF2-40B4-BE49-F238E27FC236}">
                <a16:creationId xmlns:a16="http://schemas.microsoft.com/office/drawing/2014/main" id="{01F4F462-24B4-824B-B1F6-7F1244790501}"/>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4770401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Maths Focu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err="1">
                <a:solidFill>
                  <a:schemeClr val="bg1"/>
                </a:solidFill>
                <a:latin typeface="Georgia" panose="02040502050405020303" pitchFamily="18" charset="0"/>
                <a:cs typeface="Arial" panose="020B0604020202020204" pitchFamily="34" charset="0"/>
              </a:rPr>
              <a:t>Maths</a:t>
            </a:r>
            <a:r>
              <a:rPr lang="en-US" sz="2600" b="1" dirty="0">
                <a:solidFill>
                  <a:schemeClr val="bg1"/>
                </a:solidFill>
                <a:latin typeface="Georgia" panose="02040502050405020303" pitchFamily="18" charset="0"/>
                <a:cs typeface="Arial" panose="020B0604020202020204" pitchFamily="34" charset="0"/>
              </a:rPr>
              <a:t> Focus</a:t>
            </a:r>
          </a:p>
        </p:txBody>
      </p:sp>
    </p:spTree>
    <p:extLst>
      <p:ext uri="{BB962C8B-B14F-4D97-AF65-F5344CB8AC3E}">
        <p14:creationId xmlns:p14="http://schemas.microsoft.com/office/powerpoint/2010/main" val="410944986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dirty="0"/>
              <a:t>Can you spare a moment to share some feedback on this lesson?</a:t>
            </a:r>
            <a:br>
              <a:rPr lang="en-GB" dirty="0"/>
            </a:br>
            <a:br>
              <a:rPr lang="en-GB" dirty="0"/>
            </a:br>
            <a:r>
              <a:rPr lang="en-GB" dirty="0"/>
              <a:t>Please copy the table below and click the link to let us know what you thought. Thank you! </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1346897934"/>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Tree>
    <p:extLst>
      <p:ext uri="{BB962C8B-B14F-4D97-AF65-F5344CB8AC3E}">
        <p14:creationId xmlns:p14="http://schemas.microsoft.com/office/powerpoint/2010/main" val="332243164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1365157222"/>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dirty="0"/>
              <a:t>Title</a:t>
            </a:r>
            <a:endParaRPr lang="en-US" dirty="0"/>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dirty="0">
                <a:solidFill>
                  <a:schemeClr val="accent2"/>
                </a:solidFill>
                <a:latin typeface="Arial" panose="020B0604020202020204" pitchFamily="34" charset="0"/>
                <a:cs typeface="Arial" panose="020B0604020202020204" pitchFamily="34" charset="0"/>
              </a:rPr>
              <a:t>Key point </a:t>
            </a:r>
          </a:p>
          <a:p>
            <a:pPr algn="ctr"/>
            <a:r>
              <a:rPr lang="en-US" sz="1400" b="1" dirty="0">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117003241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3744282234"/>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Exit ticket answers">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Exit ticket answers</a:t>
            </a:r>
          </a:p>
        </p:txBody>
      </p:sp>
    </p:spTree>
    <p:extLst>
      <p:ext uri="{BB962C8B-B14F-4D97-AF65-F5344CB8AC3E}">
        <p14:creationId xmlns:p14="http://schemas.microsoft.com/office/powerpoint/2010/main" val="1452969064"/>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Fix-it 1">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2760077498"/>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dirty="0"/>
              <a:t>Title</a:t>
            </a:r>
            <a:endParaRPr lang="en-US" dirty="0"/>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90693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 preserve="1">
  <p:cSld name="Lesson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p:extLst>
              <p:ext uri="{D42A27DB-BD31-4B8C-83A1-F6EECF244321}">
                <p14:modId xmlns:p14="http://schemas.microsoft.com/office/powerpoint/2010/main" val="176229736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p:nvPicPr>
        <p:blipFill>
          <a:blip r:embed="rId2"/>
          <a:stretch>
            <a:fillRect/>
          </a:stretch>
        </p:blipFill>
        <p:spPr>
          <a:xfrm>
            <a:off x="509478" y="3354441"/>
            <a:ext cx="1133585" cy="622488"/>
          </a:xfrm>
          <a:prstGeom prst="rect">
            <a:avLst/>
          </a:prstGeom>
        </p:spPr>
      </p:pic>
      <p:sp>
        <p:nvSpPr>
          <p:cNvPr id="9" name="Oval 8">
            <a:extLst>
              <a:ext uri="{FF2B5EF4-FFF2-40B4-BE49-F238E27FC236}">
                <a16:creationId xmlns:a16="http://schemas.microsoft.com/office/drawing/2014/main" id="{C8A6CE81-12A7-FE4C-B323-7A36267B6AEC}"/>
              </a:ext>
            </a:extLst>
          </p:cNvPr>
          <p:cNvSpPr/>
          <p:nvPr/>
        </p:nvSpPr>
        <p:spPr>
          <a:xfrm>
            <a:off x="10022423" y="5018153"/>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22A581D4-02EC-5B5B-1B41-25187DD581DD}"/>
              </a:ext>
            </a:extLst>
          </p:cNvPr>
          <p:cNvPicPr>
            <a:picLocks noChangeAspect="1"/>
          </p:cNvPicPr>
          <p:nvPr userDrawn="1"/>
        </p:nvPicPr>
        <p:blipFill rotWithShape="1">
          <a:blip r:embed="rId3" cstate="screen">
            <a:extLst>
              <a:ext uri="{28A0092B-C50C-407E-A947-70E740481C1C}">
                <a14:useLocalDpi xmlns:a14="http://schemas.microsoft.com/office/drawing/2010/main"/>
              </a:ext>
            </a:extLst>
          </a:blip>
          <a:srcRect r="73528" b="94557"/>
          <a:stretch/>
        </p:blipFill>
        <p:spPr>
          <a:xfrm>
            <a:off x="-183266" y="150470"/>
            <a:ext cx="3227408" cy="353219"/>
          </a:xfrm>
          <a:prstGeom prst="rect">
            <a:avLst/>
          </a:prstGeom>
        </p:spPr>
      </p:pic>
    </p:spTree>
    <p:extLst>
      <p:ext uri="{BB962C8B-B14F-4D97-AF65-F5344CB8AC3E}">
        <p14:creationId xmlns:p14="http://schemas.microsoft.com/office/powerpoint/2010/main" val="503786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40000" y="4500000"/>
            <a:ext cx="8810734" cy="503999"/>
          </a:xfrm>
        </p:spPr>
        <p:txBody>
          <a:bodyPr lIns="0" tIns="0" rIns="0" bIns="0" anchor="t" anchorCtr="0">
            <a:normAutofit/>
          </a:bodyPr>
          <a:lstStyle>
            <a:lvl1pPr>
              <a:defRPr sz="4000" b="1">
                <a:solidFill>
                  <a:schemeClr val="bg1"/>
                </a:solidFill>
              </a:defRPr>
            </a:lvl1pPr>
          </a:lstStyle>
          <a:p>
            <a:r>
              <a:rPr lang="en-GB" dirty="0"/>
              <a:t>This is the Unit Title</a:t>
            </a:r>
            <a:endParaRPr lang="en-US" dirty="0"/>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40000" y="5166000"/>
            <a:ext cx="10080000" cy="430800"/>
          </a:xfrm>
        </p:spPr>
        <p:txBody>
          <a:bodyPr lIns="0" tIns="0" rIns="0" bIns="0" anchor="b" anchorCtr="0">
            <a:normAutofit/>
          </a:bodyPr>
          <a:lstStyle>
            <a:lvl1pPr marL="0" indent="0">
              <a:buFontTx/>
              <a:buNone/>
              <a:defRPr sz="2600" b="0" i="0">
                <a:solidFill>
                  <a:schemeClr val="bg1"/>
                </a:solidFill>
                <a:latin typeface="Arial" panose="020B0604020202020204" pitchFamily="34" charset="0"/>
                <a:cs typeface="Arial" panose="020B0604020202020204" pitchFamily="34" charset="0"/>
              </a:defRPr>
            </a:lvl1pPr>
          </a:lstStyle>
          <a:p>
            <a:r>
              <a:rPr lang="en-GB" dirty="0"/>
              <a:t>This is the week title</a:t>
            </a:r>
            <a:endParaRPr lang="en-US" dirty="0"/>
          </a:p>
        </p:txBody>
      </p:sp>
      <p:pic>
        <p:nvPicPr>
          <p:cNvPr id="5" name="Picture 4">
            <a:extLst>
              <a:ext uri="{FF2B5EF4-FFF2-40B4-BE49-F238E27FC236}">
                <a16:creationId xmlns:a16="http://schemas.microsoft.com/office/drawing/2014/main" id="{F74BC861-7849-0E49-A014-09F807F86CFF}"/>
              </a:ext>
            </a:extLst>
          </p:cNvPr>
          <p:cNvPicPr>
            <a:picLocks noChangeAspect="1"/>
          </p:cNvPicPr>
          <p:nvPr/>
        </p:nvPicPr>
        <p:blipFill>
          <a:blip r:embed="rId2"/>
          <a:stretch>
            <a:fillRect/>
          </a:stretch>
        </p:blipFill>
        <p:spPr>
          <a:xfrm>
            <a:off x="0" y="368300"/>
            <a:ext cx="12192000" cy="6489700"/>
          </a:xfrm>
          <a:prstGeom prst="rect">
            <a:avLst/>
          </a:prstGeom>
        </p:spPr>
      </p:pic>
    </p:spTree>
    <p:extLst>
      <p:ext uri="{BB962C8B-B14F-4D97-AF65-F5344CB8AC3E}">
        <p14:creationId xmlns:p14="http://schemas.microsoft.com/office/powerpoint/2010/main" val="3670717089"/>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Develop Learning">
    <p:bg>
      <p:bgPr>
        <a:solidFill>
          <a:srgbClr val="D1E4EF"/>
        </a:solidFill>
        <a:effectLst/>
      </p:bgPr>
    </p:bg>
    <p:spTree>
      <p:nvGrpSpPr>
        <p:cNvPr id="1" name=""/>
        <p:cNvGrpSpPr/>
        <p:nvPr/>
      </p:nvGrpSpPr>
      <p:grpSpPr>
        <a:xfrm>
          <a:off x="0" y="0"/>
          <a:ext cx="0" cy="0"/>
          <a:chOff x="0" y="0"/>
          <a:chExt cx="0" cy="0"/>
        </a:xfrm>
      </p:grpSpPr>
      <p:sp>
        <p:nvSpPr>
          <p:cNvPr id="8" name="Rounded Rectangle 7">
            <a:extLst>
              <a:ext uri="{FF2B5EF4-FFF2-40B4-BE49-F238E27FC236}">
                <a16:creationId xmlns:a16="http://schemas.microsoft.com/office/drawing/2014/main" id="{79A64FA8-8586-344C-93C4-69FDBF057E32}"/>
              </a:ext>
            </a:extLst>
          </p:cNvPr>
          <p:cNvSpPr/>
          <p:nvPr/>
        </p:nvSpPr>
        <p:spPr>
          <a:xfrm>
            <a:off x="1" y="-17116"/>
            <a:ext cx="3204895" cy="461665"/>
          </a:xfrm>
          <a:prstGeom prst="roundRect">
            <a:avLst>
              <a:gd name="adj" fmla="val 0"/>
            </a:avLst>
          </a:prstGeom>
          <a:solidFill>
            <a:srgbClr val="0074AC"/>
          </a:solidFill>
          <a:ln>
            <a:solidFill>
              <a:srgbClr val="0074AC"/>
            </a:solidFill>
          </a:ln>
        </p:spPr>
        <p:style>
          <a:lnRef idx="2">
            <a:schemeClr val="accent4"/>
          </a:lnRef>
          <a:fillRef idx="1">
            <a:schemeClr val="lt1"/>
          </a:fillRef>
          <a:effectRef idx="0">
            <a:schemeClr val="accent4"/>
          </a:effectRef>
          <a:fontRef idx="minor">
            <a:schemeClr val="dk1"/>
          </a:fontRef>
        </p:style>
        <p:txBody>
          <a:bodyPr wrap="square">
            <a:spAutoFit/>
          </a:bodyPr>
          <a:lstStyle/>
          <a:p>
            <a:r>
              <a:rPr lang="en-GB" sz="2400" b="1" dirty="0">
                <a:solidFill>
                  <a:schemeClr val="bg1"/>
                </a:solidFill>
              </a:rPr>
              <a:t>Develop Learning</a:t>
            </a:r>
          </a:p>
        </p:txBody>
      </p:sp>
      <p:sp>
        <p:nvSpPr>
          <p:cNvPr id="10" name="Text Placeholder 9">
            <a:extLst>
              <a:ext uri="{FF2B5EF4-FFF2-40B4-BE49-F238E27FC236}">
                <a16:creationId xmlns:a16="http://schemas.microsoft.com/office/drawing/2014/main" id="{2BFC12AD-D393-A045-B6CC-A71832B6E894}"/>
              </a:ext>
            </a:extLst>
          </p:cNvPr>
          <p:cNvSpPr>
            <a:spLocks noGrp="1"/>
          </p:cNvSpPr>
          <p:nvPr>
            <p:ph type="body" sz="quarter" idx="10" hasCustomPrompt="1"/>
          </p:nvPr>
        </p:nvSpPr>
        <p:spPr>
          <a:xfrm>
            <a:off x="23005" y="9525"/>
            <a:ext cx="12168996" cy="461910"/>
          </a:xfrm>
        </p:spPr>
        <p:txBody>
          <a:bodyPr/>
          <a:lstStyle>
            <a:lvl1pPr marL="0" indent="0" algn="ctr">
              <a:buFontTx/>
              <a:buNone/>
              <a:defRPr sz="2800"/>
            </a:lvl1pPr>
          </a:lstStyle>
          <a:p>
            <a:pPr lvl="0"/>
            <a:r>
              <a:rPr lang="en-US" dirty="0"/>
              <a:t>Add Title</a:t>
            </a:r>
          </a:p>
        </p:txBody>
      </p:sp>
    </p:spTree>
    <p:extLst>
      <p:ext uri="{BB962C8B-B14F-4D97-AF65-F5344CB8AC3E}">
        <p14:creationId xmlns:p14="http://schemas.microsoft.com/office/powerpoint/2010/main" val="3594010779"/>
      </p:ext>
    </p:extLst>
  </p:cSld>
  <p:clrMapOvr>
    <a:masterClrMapping/>
  </p:clrMapOvr>
  <p:hf sldNum="0" hdr="0" ftr="0" dt="0"/>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Talking head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dirty="0"/>
              <a:t>Click to add item title</a:t>
            </a:r>
            <a:endParaRPr lang="en-GB" dirty="0"/>
          </a:p>
        </p:txBody>
      </p:sp>
      <p:sp>
        <p:nvSpPr>
          <p:cNvPr id="3" name="Date Placeholder 2"/>
          <p:cNvSpPr>
            <a:spLocks noGrp="1"/>
          </p:cNvSpPr>
          <p:nvPr>
            <p:ph type="dt" sz="half" idx="10"/>
          </p:nvPr>
        </p:nvSpPr>
        <p:spPr/>
        <p:txBody>
          <a:bodyPr/>
          <a:lstStyle/>
          <a:p>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a:t>
            </a:fld>
            <a:endParaRPr lang="en-GB"/>
          </a:p>
        </p:txBody>
      </p:sp>
      <p:grpSp>
        <p:nvGrpSpPr>
          <p:cNvPr id="6" name="Group 5"/>
          <p:cNvGrpSpPr/>
          <p:nvPr/>
        </p:nvGrpSpPr>
        <p:grpSpPr>
          <a:xfrm>
            <a:off x="4779302" y="2512465"/>
            <a:ext cx="2627055" cy="1401510"/>
            <a:chOff x="0" y="0"/>
            <a:chExt cx="1428115" cy="973455"/>
          </a:xfrm>
        </p:grpSpPr>
        <p:grpSp>
          <p:nvGrpSpPr>
            <p:cNvPr id="7" name="Group 6"/>
            <p:cNvGrpSpPr>
              <a:grpSpLocks noChangeAspect="1"/>
            </p:cNvGrpSpPr>
            <p:nvPr userDrawn="1"/>
          </p:nvGrpSpPr>
          <p:grpSpPr>
            <a:xfrm>
              <a:off x="200025" y="0"/>
              <a:ext cx="475615" cy="611505"/>
              <a:chOff x="0" y="0"/>
              <a:chExt cx="527901" cy="688156"/>
            </a:xfrm>
          </p:grpSpPr>
          <p:sp>
            <p:nvSpPr>
              <p:cNvPr id="20" name="Freeform 19"/>
              <p:cNvSpPr/>
              <p:nvPr userDrawn="1"/>
            </p:nvSpPr>
            <p:spPr>
              <a:xfrm>
                <a:off x="0" y="334638"/>
                <a:ext cx="527901" cy="353518"/>
              </a:xfrm>
              <a:custGeom>
                <a:avLst/>
                <a:gdLst>
                  <a:gd name="connsiteX0" fmla="*/ 0 w 537328"/>
                  <a:gd name="connsiteY0" fmla="*/ 377072 h 377072"/>
                  <a:gd name="connsiteX1" fmla="*/ 537328 w 537328"/>
                  <a:gd name="connsiteY1" fmla="*/ 18853 h 377072"/>
                  <a:gd name="connsiteX2" fmla="*/ 9427 w 537328"/>
                  <a:gd name="connsiteY2" fmla="*/ 18853 h 377072"/>
                  <a:gd name="connsiteX3" fmla="*/ 9427 w 537328"/>
                  <a:gd name="connsiteY3" fmla="*/ 0 h 377072"/>
                  <a:gd name="connsiteX0" fmla="*/ 0 w 537328"/>
                  <a:gd name="connsiteY0" fmla="*/ 377072 h 377072"/>
                  <a:gd name="connsiteX1" fmla="*/ 537328 w 537328"/>
                  <a:gd name="connsiteY1" fmla="*/ 18853 h 377072"/>
                  <a:gd name="connsiteX2" fmla="*/ 9427 w 537328"/>
                  <a:gd name="connsiteY2" fmla="*/ 18853 h 377072"/>
                  <a:gd name="connsiteX3" fmla="*/ 9427 w 537328"/>
                  <a:gd name="connsiteY3" fmla="*/ 0 h 377072"/>
                  <a:gd name="connsiteX0" fmla="*/ 0 w 537332"/>
                  <a:gd name="connsiteY0" fmla="*/ 384069 h 384069"/>
                  <a:gd name="connsiteX1" fmla="*/ 537328 w 537332"/>
                  <a:gd name="connsiteY1" fmla="*/ 25850 h 384069"/>
                  <a:gd name="connsiteX2" fmla="*/ 9427 w 537332"/>
                  <a:gd name="connsiteY2" fmla="*/ 25850 h 384069"/>
                  <a:gd name="connsiteX3" fmla="*/ 9427 w 537332"/>
                  <a:gd name="connsiteY3" fmla="*/ 6997 h 384069"/>
                  <a:gd name="connsiteX0" fmla="*/ 0 w 537332"/>
                  <a:gd name="connsiteY0" fmla="*/ 384069 h 384069"/>
                  <a:gd name="connsiteX1" fmla="*/ 537328 w 537332"/>
                  <a:gd name="connsiteY1" fmla="*/ 25850 h 384069"/>
                  <a:gd name="connsiteX2" fmla="*/ 9427 w 537332"/>
                  <a:gd name="connsiteY2" fmla="*/ 25850 h 384069"/>
                  <a:gd name="connsiteX3" fmla="*/ 9427 w 537332"/>
                  <a:gd name="connsiteY3" fmla="*/ 6997 h 384069"/>
                  <a:gd name="connsiteX0" fmla="*/ 0 w 537328"/>
                  <a:gd name="connsiteY0" fmla="*/ 710852 h 710852"/>
                  <a:gd name="connsiteX1" fmla="*/ 537328 w 537328"/>
                  <a:gd name="connsiteY1" fmla="*/ 352633 h 710852"/>
                  <a:gd name="connsiteX2" fmla="*/ 9427 w 537328"/>
                  <a:gd name="connsiteY2" fmla="*/ 352633 h 710852"/>
                  <a:gd name="connsiteX3" fmla="*/ 9427 w 537328"/>
                  <a:gd name="connsiteY3" fmla="*/ 333780 h 710852"/>
                  <a:gd name="connsiteX0" fmla="*/ 0 w 537328"/>
                  <a:gd name="connsiteY0" fmla="*/ 1461154 h 1461154"/>
                  <a:gd name="connsiteX1" fmla="*/ 537328 w 537328"/>
                  <a:gd name="connsiteY1" fmla="*/ 1102935 h 1461154"/>
                  <a:gd name="connsiteX2" fmla="*/ 9427 w 537328"/>
                  <a:gd name="connsiteY2" fmla="*/ 1102935 h 1461154"/>
                  <a:gd name="connsiteX3" fmla="*/ 160256 w 537328"/>
                  <a:gd name="connsiteY3" fmla="*/ 0 h 1461154"/>
                  <a:gd name="connsiteX0" fmla="*/ 0 w 537328"/>
                  <a:gd name="connsiteY0" fmla="*/ 710853 h 710853"/>
                  <a:gd name="connsiteX1" fmla="*/ 537328 w 537328"/>
                  <a:gd name="connsiteY1" fmla="*/ 352634 h 710853"/>
                  <a:gd name="connsiteX2" fmla="*/ 9427 w 537328"/>
                  <a:gd name="connsiteY2" fmla="*/ 352634 h 710853"/>
                  <a:gd name="connsiteX0" fmla="*/ 0 w 537328"/>
                  <a:gd name="connsiteY0" fmla="*/ 836552 h 836552"/>
                  <a:gd name="connsiteX1" fmla="*/ 537328 w 537328"/>
                  <a:gd name="connsiteY1" fmla="*/ 478333 h 836552"/>
                  <a:gd name="connsiteX2" fmla="*/ 9427 w 537328"/>
                  <a:gd name="connsiteY2" fmla="*/ 478333 h 836552"/>
                  <a:gd name="connsiteX0" fmla="*/ 0 w 537328"/>
                  <a:gd name="connsiteY0" fmla="*/ 737239 h 737239"/>
                  <a:gd name="connsiteX1" fmla="*/ 537328 w 537328"/>
                  <a:gd name="connsiteY1" fmla="*/ 379020 h 737239"/>
                  <a:gd name="connsiteX2" fmla="*/ 9427 w 537328"/>
                  <a:gd name="connsiteY2" fmla="*/ 379020 h 737239"/>
                  <a:gd name="connsiteX0" fmla="*/ 527957 w 527957"/>
                  <a:gd name="connsiteY0" fmla="*/ 379020 h 379020"/>
                  <a:gd name="connsiteX1" fmla="*/ 56 w 527957"/>
                  <a:gd name="connsiteY1" fmla="*/ 379020 h 379020"/>
                  <a:gd name="connsiteX0" fmla="*/ 527957 w 527957"/>
                  <a:gd name="connsiteY0" fmla="*/ 390136 h 390136"/>
                  <a:gd name="connsiteX1" fmla="*/ 56 w 527957"/>
                  <a:gd name="connsiteY1" fmla="*/ 390136 h 390136"/>
                  <a:gd name="connsiteX0" fmla="*/ 527901 w 527901"/>
                  <a:gd name="connsiteY0" fmla="*/ 438358 h 438358"/>
                  <a:gd name="connsiteX1" fmla="*/ 0 w 527901"/>
                  <a:gd name="connsiteY1" fmla="*/ 438358 h 438358"/>
                  <a:gd name="connsiteX0" fmla="*/ 527901 w 527901"/>
                  <a:gd name="connsiteY0" fmla="*/ 438358 h 438358"/>
                  <a:gd name="connsiteX1" fmla="*/ 0 w 527901"/>
                  <a:gd name="connsiteY1" fmla="*/ 438358 h 438358"/>
                  <a:gd name="connsiteX2" fmla="*/ 527901 w 527901"/>
                  <a:gd name="connsiteY2" fmla="*/ 438358 h 438358"/>
                </a:gdLst>
                <a:ahLst/>
                <a:cxnLst>
                  <a:cxn ang="0">
                    <a:pos x="connsiteX0" y="connsiteY0"/>
                  </a:cxn>
                  <a:cxn ang="0">
                    <a:pos x="connsiteX1" y="connsiteY1"/>
                  </a:cxn>
                  <a:cxn ang="0">
                    <a:pos x="connsiteX2" y="connsiteY2"/>
                  </a:cxn>
                </a:cxnLst>
                <a:rect l="l" t="t" r="r" b="b"/>
                <a:pathLst>
                  <a:path w="527901" h="438358">
                    <a:moveTo>
                      <a:pt x="527901" y="438358"/>
                    </a:moveTo>
                    <a:cubicBezTo>
                      <a:pt x="520044" y="-139818"/>
                      <a:pt x="3142" y="-152389"/>
                      <a:pt x="0" y="438358"/>
                    </a:cubicBezTo>
                    <a:lnTo>
                      <a:pt x="527901" y="438358"/>
                    </a:lnTo>
                    <a:close/>
                  </a:path>
                </a:pathLst>
              </a:custGeom>
              <a:solidFill>
                <a:schemeClr val="bg1">
                  <a:lumMod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800"/>
              </a:p>
            </p:txBody>
          </p:sp>
          <p:sp>
            <p:nvSpPr>
              <p:cNvPr id="21" name="Oval 20"/>
              <p:cNvSpPr/>
              <p:nvPr userDrawn="1"/>
            </p:nvSpPr>
            <p:spPr>
              <a:xfrm>
                <a:off x="70701" y="0"/>
                <a:ext cx="386499" cy="386499"/>
              </a:xfrm>
              <a:prstGeom prst="ellipse">
                <a:avLst/>
              </a:prstGeom>
              <a:solidFill>
                <a:schemeClr val="bg1">
                  <a:lumMod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800"/>
              </a:p>
            </p:txBody>
          </p:sp>
        </p:grpSp>
        <p:grpSp>
          <p:nvGrpSpPr>
            <p:cNvPr id="8" name="Group 7"/>
            <p:cNvGrpSpPr>
              <a:grpSpLocks noChangeAspect="1"/>
            </p:cNvGrpSpPr>
            <p:nvPr userDrawn="1"/>
          </p:nvGrpSpPr>
          <p:grpSpPr>
            <a:xfrm>
              <a:off x="0" y="276225"/>
              <a:ext cx="475615" cy="611505"/>
              <a:chOff x="0" y="0"/>
              <a:chExt cx="527901" cy="688156"/>
            </a:xfrm>
          </p:grpSpPr>
          <p:sp>
            <p:nvSpPr>
              <p:cNvPr id="18" name="Freeform 17"/>
              <p:cNvSpPr/>
              <p:nvPr userDrawn="1"/>
            </p:nvSpPr>
            <p:spPr>
              <a:xfrm>
                <a:off x="0" y="334638"/>
                <a:ext cx="527901" cy="353518"/>
              </a:xfrm>
              <a:custGeom>
                <a:avLst/>
                <a:gdLst>
                  <a:gd name="connsiteX0" fmla="*/ 0 w 537328"/>
                  <a:gd name="connsiteY0" fmla="*/ 377072 h 377072"/>
                  <a:gd name="connsiteX1" fmla="*/ 537328 w 537328"/>
                  <a:gd name="connsiteY1" fmla="*/ 18853 h 377072"/>
                  <a:gd name="connsiteX2" fmla="*/ 9427 w 537328"/>
                  <a:gd name="connsiteY2" fmla="*/ 18853 h 377072"/>
                  <a:gd name="connsiteX3" fmla="*/ 9427 w 537328"/>
                  <a:gd name="connsiteY3" fmla="*/ 0 h 377072"/>
                  <a:gd name="connsiteX0" fmla="*/ 0 w 537328"/>
                  <a:gd name="connsiteY0" fmla="*/ 377072 h 377072"/>
                  <a:gd name="connsiteX1" fmla="*/ 537328 w 537328"/>
                  <a:gd name="connsiteY1" fmla="*/ 18853 h 377072"/>
                  <a:gd name="connsiteX2" fmla="*/ 9427 w 537328"/>
                  <a:gd name="connsiteY2" fmla="*/ 18853 h 377072"/>
                  <a:gd name="connsiteX3" fmla="*/ 9427 w 537328"/>
                  <a:gd name="connsiteY3" fmla="*/ 0 h 377072"/>
                  <a:gd name="connsiteX0" fmla="*/ 0 w 537332"/>
                  <a:gd name="connsiteY0" fmla="*/ 384069 h 384069"/>
                  <a:gd name="connsiteX1" fmla="*/ 537328 w 537332"/>
                  <a:gd name="connsiteY1" fmla="*/ 25850 h 384069"/>
                  <a:gd name="connsiteX2" fmla="*/ 9427 w 537332"/>
                  <a:gd name="connsiteY2" fmla="*/ 25850 h 384069"/>
                  <a:gd name="connsiteX3" fmla="*/ 9427 w 537332"/>
                  <a:gd name="connsiteY3" fmla="*/ 6997 h 384069"/>
                  <a:gd name="connsiteX0" fmla="*/ 0 w 537332"/>
                  <a:gd name="connsiteY0" fmla="*/ 384069 h 384069"/>
                  <a:gd name="connsiteX1" fmla="*/ 537328 w 537332"/>
                  <a:gd name="connsiteY1" fmla="*/ 25850 h 384069"/>
                  <a:gd name="connsiteX2" fmla="*/ 9427 w 537332"/>
                  <a:gd name="connsiteY2" fmla="*/ 25850 h 384069"/>
                  <a:gd name="connsiteX3" fmla="*/ 9427 w 537332"/>
                  <a:gd name="connsiteY3" fmla="*/ 6997 h 384069"/>
                  <a:gd name="connsiteX0" fmla="*/ 0 w 537328"/>
                  <a:gd name="connsiteY0" fmla="*/ 710852 h 710852"/>
                  <a:gd name="connsiteX1" fmla="*/ 537328 w 537328"/>
                  <a:gd name="connsiteY1" fmla="*/ 352633 h 710852"/>
                  <a:gd name="connsiteX2" fmla="*/ 9427 w 537328"/>
                  <a:gd name="connsiteY2" fmla="*/ 352633 h 710852"/>
                  <a:gd name="connsiteX3" fmla="*/ 9427 w 537328"/>
                  <a:gd name="connsiteY3" fmla="*/ 333780 h 710852"/>
                  <a:gd name="connsiteX0" fmla="*/ 0 w 537328"/>
                  <a:gd name="connsiteY0" fmla="*/ 1461154 h 1461154"/>
                  <a:gd name="connsiteX1" fmla="*/ 537328 w 537328"/>
                  <a:gd name="connsiteY1" fmla="*/ 1102935 h 1461154"/>
                  <a:gd name="connsiteX2" fmla="*/ 9427 w 537328"/>
                  <a:gd name="connsiteY2" fmla="*/ 1102935 h 1461154"/>
                  <a:gd name="connsiteX3" fmla="*/ 160256 w 537328"/>
                  <a:gd name="connsiteY3" fmla="*/ 0 h 1461154"/>
                  <a:gd name="connsiteX0" fmla="*/ 0 w 537328"/>
                  <a:gd name="connsiteY0" fmla="*/ 710853 h 710853"/>
                  <a:gd name="connsiteX1" fmla="*/ 537328 w 537328"/>
                  <a:gd name="connsiteY1" fmla="*/ 352634 h 710853"/>
                  <a:gd name="connsiteX2" fmla="*/ 9427 w 537328"/>
                  <a:gd name="connsiteY2" fmla="*/ 352634 h 710853"/>
                  <a:gd name="connsiteX0" fmla="*/ 0 w 537328"/>
                  <a:gd name="connsiteY0" fmla="*/ 836552 h 836552"/>
                  <a:gd name="connsiteX1" fmla="*/ 537328 w 537328"/>
                  <a:gd name="connsiteY1" fmla="*/ 478333 h 836552"/>
                  <a:gd name="connsiteX2" fmla="*/ 9427 w 537328"/>
                  <a:gd name="connsiteY2" fmla="*/ 478333 h 836552"/>
                  <a:gd name="connsiteX0" fmla="*/ 0 w 537328"/>
                  <a:gd name="connsiteY0" fmla="*/ 737239 h 737239"/>
                  <a:gd name="connsiteX1" fmla="*/ 537328 w 537328"/>
                  <a:gd name="connsiteY1" fmla="*/ 379020 h 737239"/>
                  <a:gd name="connsiteX2" fmla="*/ 9427 w 537328"/>
                  <a:gd name="connsiteY2" fmla="*/ 379020 h 737239"/>
                  <a:gd name="connsiteX0" fmla="*/ 527957 w 527957"/>
                  <a:gd name="connsiteY0" fmla="*/ 379020 h 379020"/>
                  <a:gd name="connsiteX1" fmla="*/ 56 w 527957"/>
                  <a:gd name="connsiteY1" fmla="*/ 379020 h 379020"/>
                  <a:gd name="connsiteX0" fmla="*/ 527957 w 527957"/>
                  <a:gd name="connsiteY0" fmla="*/ 390136 h 390136"/>
                  <a:gd name="connsiteX1" fmla="*/ 56 w 527957"/>
                  <a:gd name="connsiteY1" fmla="*/ 390136 h 390136"/>
                  <a:gd name="connsiteX0" fmla="*/ 527901 w 527901"/>
                  <a:gd name="connsiteY0" fmla="*/ 438358 h 438358"/>
                  <a:gd name="connsiteX1" fmla="*/ 0 w 527901"/>
                  <a:gd name="connsiteY1" fmla="*/ 438358 h 438358"/>
                  <a:gd name="connsiteX0" fmla="*/ 527901 w 527901"/>
                  <a:gd name="connsiteY0" fmla="*/ 438358 h 438358"/>
                  <a:gd name="connsiteX1" fmla="*/ 0 w 527901"/>
                  <a:gd name="connsiteY1" fmla="*/ 438358 h 438358"/>
                  <a:gd name="connsiteX2" fmla="*/ 527901 w 527901"/>
                  <a:gd name="connsiteY2" fmla="*/ 438358 h 438358"/>
                </a:gdLst>
                <a:ahLst/>
                <a:cxnLst>
                  <a:cxn ang="0">
                    <a:pos x="connsiteX0" y="connsiteY0"/>
                  </a:cxn>
                  <a:cxn ang="0">
                    <a:pos x="connsiteX1" y="connsiteY1"/>
                  </a:cxn>
                  <a:cxn ang="0">
                    <a:pos x="connsiteX2" y="connsiteY2"/>
                  </a:cxn>
                </a:cxnLst>
                <a:rect l="l" t="t" r="r" b="b"/>
                <a:pathLst>
                  <a:path w="527901" h="438358">
                    <a:moveTo>
                      <a:pt x="527901" y="438358"/>
                    </a:moveTo>
                    <a:cubicBezTo>
                      <a:pt x="520044" y="-139818"/>
                      <a:pt x="3142" y="-152389"/>
                      <a:pt x="0" y="438358"/>
                    </a:cubicBezTo>
                    <a:lnTo>
                      <a:pt x="527901" y="438358"/>
                    </a:lnTo>
                    <a:close/>
                  </a:path>
                </a:pathLst>
              </a:custGeom>
              <a:solidFill>
                <a:schemeClr val="bg1">
                  <a:lumMod val="8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800"/>
              </a:p>
            </p:txBody>
          </p:sp>
          <p:sp>
            <p:nvSpPr>
              <p:cNvPr id="19" name="Oval 18"/>
              <p:cNvSpPr/>
              <p:nvPr userDrawn="1"/>
            </p:nvSpPr>
            <p:spPr>
              <a:xfrm>
                <a:off x="70701" y="0"/>
                <a:ext cx="386499" cy="386499"/>
              </a:xfrm>
              <a:prstGeom prst="ellipse">
                <a:avLst/>
              </a:prstGeom>
              <a:solidFill>
                <a:schemeClr val="bg1">
                  <a:lumMod val="8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800"/>
              </a:p>
            </p:txBody>
          </p:sp>
        </p:grpSp>
        <p:grpSp>
          <p:nvGrpSpPr>
            <p:cNvPr id="9" name="Group 8"/>
            <p:cNvGrpSpPr>
              <a:grpSpLocks noChangeAspect="1"/>
            </p:cNvGrpSpPr>
            <p:nvPr userDrawn="1"/>
          </p:nvGrpSpPr>
          <p:grpSpPr>
            <a:xfrm>
              <a:off x="638175" y="28575"/>
              <a:ext cx="475615" cy="611505"/>
              <a:chOff x="0" y="0"/>
              <a:chExt cx="527901" cy="688156"/>
            </a:xfrm>
          </p:grpSpPr>
          <p:sp>
            <p:nvSpPr>
              <p:cNvPr id="16" name="Freeform 15"/>
              <p:cNvSpPr/>
              <p:nvPr userDrawn="1"/>
            </p:nvSpPr>
            <p:spPr>
              <a:xfrm>
                <a:off x="0" y="334638"/>
                <a:ext cx="527901" cy="353518"/>
              </a:xfrm>
              <a:custGeom>
                <a:avLst/>
                <a:gdLst>
                  <a:gd name="connsiteX0" fmla="*/ 0 w 537328"/>
                  <a:gd name="connsiteY0" fmla="*/ 377072 h 377072"/>
                  <a:gd name="connsiteX1" fmla="*/ 537328 w 537328"/>
                  <a:gd name="connsiteY1" fmla="*/ 18853 h 377072"/>
                  <a:gd name="connsiteX2" fmla="*/ 9427 w 537328"/>
                  <a:gd name="connsiteY2" fmla="*/ 18853 h 377072"/>
                  <a:gd name="connsiteX3" fmla="*/ 9427 w 537328"/>
                  <a:gd name="connsiteY3" fmla="*/ 0 h 377072"/>
                  <a:gd name="connsiteX0" fmla="*/ 0 w 537328"/>
                  <a:gd name="connsiteY0" fmla="*/ 377072 h 377072"/>
                  <a:gd name="connsiteX1" fmla="*/ 537328 w 537328"/>
                  <a:gd name="connsiteY1" fmla="*/ 18853 h 377072"/>
                  <a:gd name="connsiteX2" fmla="*/ 9427 w 537328"/>
                  <a:gd name="connsiteY2" fmla="*/ 18853 h 377072"/>
                  <a:gd name="connsiteX3" fmla="*/ 9427 w 537328"/>
                  <a:gd name="connsiteY3" fmla="*/ 0 h 377072"/>
                  <a:gd name="connsiteX0" fmla="*/ 0 w 537332"/>
                  <a:gd name="connsiteY0" fmla="*/ 384069 h 384069"/>
                  <a:gd name="connsiteX1" fmla="*/ 537328 w 537332"/>
                  <a:gd name="connsiteY1" fmla="*/ 25850 h 384069"/>
                  <a:gd name="connsiteX2" fmla="*/ 9427 w 537332"/>
                  <a:gd name="connsiteY2" fmla="*/ 25850 h 384069"/>
                  <a:gd name="connsiteX3" fmla="*/ 9427 w 537332"/>
                  <a:gd name="connsiteY3" fmla="*/ 6997 h 384069"/>
                  <a:gd name="connsiteX0" fmla="*/ 0 w 537332"/>
                  <a:gd name="connsiteY0" fmla="*/ 384069 h 384069"/>
                  <a:gd name="connsiteX1" fmla="*/ 537328 w 537332"/>
                  <a:gd name="connsiteY1" fmla="*/ 25850 h 384069"/>
                  <a:gd name="connsiteX2" fmla="*/ 9427 w 537332"/>
                  <a:gd name="connsiteY2" fmla="*/ 25850 h 384069"/>
                  <a:gd name="connsiteX3" fmla="*/ 9427 w 537332"/>
                  <a:gd name="connsiteY3" fmla="*/ 6997 h 384069"/>
                  <a:gd name="connsiteX0" fmla="*/ 0 w 537328"/>
                  <a:gd name="connsiteY0" fmla="*/ 710852 h 710852"/>
                  <a:gd name="connsiteX1" fmla="*/ 537328 w 537328"/>
                  <a:gd name="connsiteY1" fmla="*/ 352633 h 710852"/>
                  <a:gd name="connsiteX2" fmla="*/ 9427 w 537328"/>
                  <a:gd name="connsiteY2" fmla="*/ 352633 h 710852"/>
                  <a:gd name="connsiteX3" fmla="*/ 9427 w 537328"/>
                  <a:gd name="connsiteY3" fmla="*/ 333780 h 710852"/>
                  <a:gd name="connsiteX0" fmla="*/ 0 w 537328"/>
                  <a:gd name="connsiteY0" fmla="*/ 1461154 h 1461154"/>
                  <a:gd name="connsiteX1" fmla="*/ 537328 w 537328"/>
                  <a:gd name="connsiteY1" fmla="*/ 1102935 h 1461154"/>
                  <a:gd name="connsiteX2" fmla="*/ 9427 w 537328"/>
                  <a:gd name="connsiteY2" fmla="*/ 1102935 h 1461154"/>
                  <a:gd name="connsiteX3" fmla="*/ 160256 w 537328"/>
                  <a:gd name="connsiteY3" fmla="*/ 0 h 1461154"/>
                  <a:gd name="connsiteX0" fmla="*/ 0 w 537328"/>
                  <a:gd name="connsiteY0" fmla="*/ 710853 h 710853"/>
                  <a:gd name="connsiteX1" fmla="*/ 537328 w 537328"/>
                  <a:gd name="connsiteY1" fmla="*/ 352634 h 710853"/>
                  <a:gd name="connsiteX2" fmla="*/ 9427 w 537328"/>
                  <a:gd name="connsiteY2" fmla="*/ 352634 h 710853"/>
                  <a:gd name="connsiteX0" fmla="*/ 0 w 537328"/>
                  <a:gd name="connsiteY0" fmla="*/ 836552 h 836552"/>
                  <a:gd name="connsiteX1" fmla="*/ 537328 w 537328"/>
                  <a:gd name="connsiteY1" fmla="*/ 478333 h 836552"/>
                  <a:gd name="connsiteX2" fmla="*/ 9427 w 537328"/>
                  <a:gd name="connsiteY2" fmla="*/ 478333 h 836552"/>
                  <a:gd name="connsiteX0" fmla="*/ 0 w 537328"/>
                  <a:gd name="connsiteY0" fmla="*/ 737239 h 737239"/>
                  <a:gd name="connsiteX1" fmla="*/ 537328 w 537328"/>
                  <a:gd name="connsiteY1" fmla="*/ 379020 h 737239"/>
                  <a:gd name="connsiteX2" fmla="*/ 9427 w 537328"/>
                  <a:gd name="connsiteY2" fmla="*/ 379020 h 737239"/>
                  <a:gd name="connsiteX0" fmla="*/ 527957 w 527957"/>
                  <a:gd name="connsiteY0" fmla="*/ 379020 h 379020"/>
                  <a:gd name="connsiteX1" fmla="*/ 56 w 527957"/>
                  <a:gd name="connsiteY1" fmla="*/ 379020 h 379020"/>
                  <a:gd name="connsiteX0" fmla="*/ 527957 w 527957"/>
                  <a:gd name="connsiteY0" fmla="*/ 390136 h 390136"/>
                  <a:gd name="connsiteX1" fmla="*/ 56 w 527957"/>
                  <a:gd name="connsiteY1" fmla="*/ 390136 h 390136"/>
                  <a:gd name="connsiteX0" fmla="*/ 527901 w 527901"/>
                  <a:gd name="connsiteY0" fmla="*/ 438358 h 438358"/>
                  <a:gd name="connsiteX1" fmla="*/ 0 w 527901"/>
                  <a:gd name="connsiteY1" fmla="*/ 438358 h 438358"/>
                  <a:gd name="connsiteX0" fmla="*/ 527901 w 527901"/>
                  <a:gd name="connsiteY0" fmla="*/ 438358 h 438358"/>
                  <a:gd name="connsiteX1" fmla="*/ 0 w 527901"/>
                  <a:gd name="connsiteY1" fmla="*/ 438358 h 438358"/>
                  <a:gd name="connsiteX2" fmla="*/ 527901 w 527901"/>
                  <a:gd name="connsiteY2" fmla="*/ 438358 h 438358"/>
                </a:gdLst>
                <a:ahLst/>
                <a:cxnLst>
                  <a:cxn ang="0">
                    <a:pos x="connsiteX0" y="connsiteY0"/>
                  </a:cxn>
                  <a:cxn ang="0">
                    <a:pos x="connsiteX1" y="connsiteY1"/>
                  </a:cxn>
                  <a:cxn ang="0">
                    <a:pos x="connsiteX2" y="connsiteY2"/>
                  </a:cxn>
                </a:cxnLst>
                <a:rect l="l" t="t" r="r" b="b"/>
                <a:pathLst>
                  <a:path w="527901" h="438358">
                    <a:moveTo>
                      <a:pt x="527901" y="438358"/>
                    </a:moveTo>
                    <a:cubicBezTo>
                      <a:pt x="520044" y="-139818"/>
                      <a:pt x="3142" y="-152389"/>
                      <a:pt x="0" y="438358"/>
                    </a:cubicBezTo>
                    <a:lnTo>
                      <a:pt x="527901" y="438358"/>
                    </a:lnTo>
                    <a:close/>
                  </a:path>
                </a:pathLst>
              </a:custGeom>
              <a:solidFill>
                <a:schemeClr val="bg1">
                  <a:lumMod val="8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800"/>
              </a:p>
            </p:txBody>
          </p:sp>
          <p:sp>
            <p:nvSpPr>
              <p:cNvPr id="17" name="Oval 16"/>
              <p:cNvSpPr/>
              <p:nvPr userDrawn="1"/>
            </p:nvSpPr>
            <p:spPr>
              <a:xfrm>
                <a:off x="70701" y="0"/>
                <a:ext cx="386499" cy="386499"/>
              </a:xfrm>
              <a:prstGeom prst="ellipse">
                <a:avLst/>
              </a:prstGeom>
              <a:solidFill>
                <a:schemeClr val="bg1">
                  <a:lumMod val="8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800"/>
              </a:p>
            </p:txBody>
          </p:sp>
        </p:grpSp>
        <p:grpSp>
          <p:nvGrpSpPr>
            <p:cNvPr id="10" name="Group 9"/>
            <p:cNvGrpSpPr>
              <a:grpSpLocks noChangeAspect="1"/>
            </p:cNvGrpSpPr>
            <p:nvPr userDrawn="1"/>
          </p:nvGrpSpPr>
          <p:grpSpPr>
            <a:xfrm>
              <a:off x="952500" y="361950"/>
              <a:ext cx="475615" cy="611505"/>
              <a:chOff x="0" y="0"/>
              <a:chExt cx="527901" cy="688156"/>
            </a:xfrm>
          </p:grpSpPr>
          <p:sp>
            <p:nvSpPr>
              <p:cNvPr id="14" name="Freeform 13"/>
              <p:cNvSpPr/>
              <p:nvPr userDrawn="1"/>
            </p:nvSpPr>
            <p:spPr>
              <a:xfrm>
                <a:off x="0" y="334638"/>
                <a:ext cx="527901" cy="353518"/>
              </a:xfrm>
              <a:custGeom>
                <a:avLst/>
                <a:gdLst>
                  <a:gd name="connsiteX0" fmla="*/ 0 w 537328"/>
                  <a:gd name="connsiteY0" fmla="*/ 377072 h 377072"/>
                  <a:gd name="connsiteX1" fmla="*/ 537328 w 537328"/>
                  <a:gd name="connsiteY1" fmla="*/ 18853 h 377072"/>
                  <a:gd name="connsiteX2" fmla="*/ 9427 w 537328"/>
                  <a:gd name="connsiteY2" fmla="*/ 18853 h 377072"/>
                  <a:gd name="connsiteX3" fmla="*/ 9427 w 537328"/>
                  <a:gd name="connsiteY3" fmla="*/ 0 h 377072"/>
                  <a:gd name="connsiteX0" fmla="*/ 0 w 537328"/>
                  <a:gd name="connsiteY0" fmla="*/ 377072 h 377072"/>
                  <a:gd name="connsiteX1" fmla="*/ 537328 w 537328"/>
                  <a:gd name="connsiteY1" fmla="*/ 18853 h 377072"/>
                  <a:gd name="connsiteX2" fmla="*/ 9427 w 537328"/>
                  <a:gd name="connsiteY2" fmla="*/ 18853 h 377072"/>
                  <a:gd name="connsiteX3" fmla="*/ 9427 w 537328"/>
                  <a:gd name="connsiteY3" fmla="*/ 0 h 377072"/>
                  <a:gd name="connsiteX0" fmla="*/ 0 w 537332"/>
                  <a:gd name="connsiteY0" fmla="*/ 384069 h 384069"/>
                  <a:gd name="connsiteX1" fmla="*/ 537328 w 537332"/>
                  <a:gd name="connsiteY1" fmla="*/ 25850 h 384069"/>
                  <a:gd name="connsiteX2" fmla="*/ 9427 w 537332"/>
                  <a:gd name="connsiteY2" fmla="*/ 25850 h 384069"/>
                  <a:gd name="connsiteX3" fmla="*/ 9427 w 537332"/>
                  <a:gd name="connsiteY3" fmla="*/ 6997 h 384069"/>
                  <a:gd name="connsiteX0" fmla="*/ 0 w 537332"/>
                  <a:gd name="connsiteY0" fmla="*/ 384069 h 384069"/>
                  <a:gd name="connsiteX1" fmla="*/ 537328 w 537332"/>
                  <a:gd name="connsiteY1" fmla="*/ 25850 h 384069"/>
                  <a:gd name="connsiteX2" fmla="*/ 9427 w 537332"/>
                  <a:gd name="connsiteY2" fmla="*/ 25850 h 384069"/>
                  <a:gd name="connsiteX3" fmla="*/ 9427 w 537332"/>
                  <a:gd name="connsiteY3" fmla="*/ 6997 h 384069"/>
                  <a:gd name="connsiteX0" fmla="*/ 0 w 537328"/>
                  <a:gd name="connsiteY0" fmla="*/ 710852 h 710852"/>
                  <a:gd name="connsiteX1" fmla="*/ 537328 w 537328"/>
                  <a:gd name="connsiteY1" fmla="*/ 352633 h 710852"/>
                  <a:gd name="connsiteX2" fmla="*/ 9427 w 537328"/>
                  <a:gd name="connsiteY2" fmla="*/ 352633 h 710852"/>
                  <a:gd name="connsiteX3" fmla="*/ 9427 w 537328"/>
                  <a:gd name="connsiteY3" fmla="*/ 333780 h 710852"/>
                  <a:gd name="connsiteX0" fmla="*/ 0 w 537328"/>
                  <a:gd name="connsiteY0" fmla="*/ 1461154 h 1461154"/>
                  <a:gd name="connsiteX1" fmla="*/ 537328 w 537328"/>
                  <a:gd name="connsiteY1" fmla="*/ 1102935 h 1461154"/>
                  <a:gd name="connsiteX2" fmla="*/ 9427 w 537328"/>
                  <a:gd name="connsiteY2" fmla="*/ 1102935 h 1461154"/>
                  <a:gd name="connsiteX3" fmla="*/ 160256 w 537328"/>
                  <a:gd name="connsiteY3" fmla="*/ 0 h 1461154"/>
                  <a:gd name="connsiteX0" fmla="*/ 0 w 537328"/>
                  <a:gd name="connsiteY0" fmla="*/ 710853 h 710853"/>
                  <a:gd name="connsiteX1" fmla="*/ 537328 w 537328"/>
                  <a:gd name="connsiteY1" fmla="*/ 352634 h 710853"/>
                  <a:gd name="connsiteX2" fmla="*/ 9427 w 537328"/>
                  <a:gd name="connsiteY2" fmla="*/ 352634 h 710853"/>
                  <a:gd name="connsiteX0" fmla="*/ 0 w 537328"/>
                  <a:gd name="connsiteY0" fmla="*/ 836552 h 836552"/>
                  <a:gd name="connsiteX1" fmla="*/ 537328 w 537328"/>
                  <a:gd name="connsiteY1" fmla="*/ 478333 h 836552"/>
                  <a:gd name="connsiteX2" fmla="*/ 9427 w 537328"/>
                  <a:gd name="connsiteY2" fmla="*/ 478333 h 836552"/>
                  <a:gd name="connsiteX0" fmla="*/ 0 w 537328"/>
                  <a:gd name="connsiteY0" fmla="*/ 737239 h 737239"/>
                  <a:gd name="connsiteX1" fmla="*/ 537328 w 537328"/>
                  <a:gd name="connsiteY1" fmla="*/ 379020 h 737239"/>
                  <a:gd name="connsiteX2" fmla="*/ 9427 w 537328"/>
                  <a:gd name="connsiteY2" fmla="*/ 379020 h 737239"/>
                  <a:gd name="connsiteX0" fmla="*/ 527957 w 527957"/>
                  <a:gd name="connsiteY0" fmla="*/ 379020 h 379020"/>
                  <a:gd name="connsiteX1" fmla="*/ 56 w 527957"/>
                  <a:gd name="connsiteY1" fmla="*/ 379020 h 379020"/>
                  <a:gd name="connsiteX0" fmla="*/ 527957 w 527957"/>
                  <a:gd name="connsiteY0" fmla="*/ 390136 h 390136"/>
                  <a:gd name="connsiteX1" fmla="*/ 56 w 527957"/>
                  <a:gd name="connsiteY1" fmla="*/ 390136 h 390136"/>
                  <a:gd name="connsiteX0" fmla="*/ 527901 w 527901"/>
                  <a:gd name="connsiteY0" fmla="*/ 438358 h 438358"/>
                  <a:gd name="connsiteX1" fmla="*/ 0 w 527901"/>
                  <a:gd name="connsiteY1" fmla="*/ 438358 h 438358"/>
                  <a:gd name="connsiteX0" fmla="*/ 527901 w 527901"/>
                  <a:gd name="connsiteY0" fmla="*/ 438358 h 438358"/>
                  <a:gd name="connsiteX1" fmla="*/ 0 w 527901"/>
                  <a:gd name="connsiteY1" fmla="*/ 438358 h 438358"/>
                  <a:gd name="connsiteX2" fmla="*/ 527901 w 527901"/>
                  <a:gd name="connsiteY2" fmla="*/ 438358 h 438358"/>
                </a:gdLst>
                <a:ahLst/>
                <a:cxnLst>
                  <a:cxn ang="0">
                    <a:pos x="connsiteX0" y="connsiteY0"/>
                  </a:cxn>
                  <a:cxn ang="0">
                    <a:pos x="connsiteX1" y="connsiteY1"/>
                  </a:cxn>
                  <a:cxn ang="0">
                    <a:pos x="connsiteX2" y="connsiteY2"/>
                  </a:cxn>
                </a:cxnLst>
                <a:rect l="l" t="t" r="r" b="b"/>
                <a:pathLst>
                  <a:path w="527901" h="438358">
                    <a:moveTo>
                      <a:pt x="527901" y="438358"/>
                    </a:moveTo>
                    <a:cubicBezTo>
                      <a:pt x="520044" y="-139818"/>
                      <a:pt x="3142" y="-152389"/>
                      <a:pt x="0" y="438358"/>
                    </a:cubicBezTo>
                    <a:lnTo>
                      <a:pt x="527901" y="438358"/>
                    </a:lnTo>
                    <a:close/>
                  </a:path>
                </a:pathLst>
              </a:custGeom>
              <a:solidFill>
                <a:schemeClr val="bg1">
                  <a:lumMod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800"/>
              </a:p>
            </p:txBody>
          </p:sp>
          <p:sp>
            <p:nvSpPr>
              <p:cNvPr id="15" name="Oval 14"/>
              <p:cNvSpPr/>
              <p:nvPr userDrawn="1"/>
            </p:nvSpPr>
            <p:spPr>
              <a:xfrm>
                <a:off x="70701" y="0"/>
                <a:ext cx="386499" cy="386499"/>
              </a:xfrm>
              <a:prstGeom prst="ellipse">
                <a:avLst/>
              </a:prstGeom>
              <a:solidFill>
                <a:schemeClr val="bg1">
                  <a:lumMod val="6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800"/>
              </a:p>
            </p:txBody>
          </p:sp>
        </p:grpSp>
        <p:grpSp>
          <p:nvGrpSpPr>
            <p:cNvPr id="11" name="Group 10"/>
            <p:cNvGrpSpPr>
              <a:grpSpLocks noChangeAspect="1"/>
            </p:cNvGrpSpPr>
            <p:nvPr userDrawn="1"/>
          </p:nvGrpSpPr>
          <p:grpSpPr>
            <a:xfrm>
              <a:off x="342900" y="342900"/>
              <a:ext cx="475615" cy="611505"/>
              <a:chOff x="0" y="0"/>
              <a:chExt cx="527901" cy="688156"/>
            </a:xfrm>
          </p:grpSpPr>
          <p:sp>
            <p:nvSpPr>
              <p:cNvPr id="12" name="Freeform 11"/>
              <p:cNvSpPr/>
              <p:nvPr userDrawn="1"/>
            </p:nvSpPr>
            <p:spPr>
              <a:xfrm>
                <a:off x="0" y="334638"/>
                <a:ext cx="527901" cy="353518"/>
              </a:xfrm>
              <a:custGeom>
                <a:avLst/>
                <a:gdLst>
                  <a:gd name="connsiteX0" fmla="*/ 0 w 537328"/>
                  <a:gd name="connsiteY0" fmla="*/ 377072 h 377072"/>
                  <a:gd name="connsiteX1" fmla="*/ 537328 w 537328"/>
                  <a:gd name="connsiteY1" fmla="*/ 18853 h 377072"/>
                  <a:gd name="connsiteX2" fmla="*/ 9427 w 537328"/>
                  <a:gd name="connsiteY2" fmla="*/ 18853 h 377072"/>
                  <a:gd name="connsiteX3" fmla="*/ 9427 w 537328"/>
                  <a:gd name="connsiteY3" fmla="*/ 0 h 377072"/>
                  <a:gd name="connsiteX0" fmla="*/ 0 w 537328"/>
                  <a:gd name="connsiteY0" fmla="*/ 377072 h 377072"/>
                  <a:gd name="connsiteX1" fmla="*/ 537328 w 537328"/>
                  <a:gd name="connsiteY1" fmla="*/ 18853 h 377072"/>
                  <a:gd name="connsiteX2" fmla="*/ 9427 w 537328"/>
                  <a:gd name="connsiteY2" fmla="*/ 18853 h 377072"/>
                  <a:gd name="connsiteX3" fmla="*/ 9427 w 537328"/>
                  <a:gd name="connsiteY3" fmla="*/ 0 h 377072"/>
                  <a:gd name="connsiteX0" fmla="*/ 0 w 537332"/>
                  <a:gd name="connsiteY0" fmla="*/ 384069 h 384069"/>
                  <a:gd name="connsiteX1" fmla="*/ 537328 w 537332"/>
                  <a:gd name="connsiteY1" fmla="*/ 25850 h 384069"/>
                  <a:gd name="connsiteX2" fmla="*/ 9427 w 537332"/>
                  <a:gd name="connsiteY2" fmla="*/ 25850 h 384069"/>
                  <a:gd name="connsiteX3" fmla="*/ 9427 w 537332"/>
                  <a:gd name="connsiteY3" fmla="*/ 6997 h 384069"/>
                  <a:gd name="connsiteX0" fmla="*/ 0 w 537332"/>
                  <a:gd name="connsiteY0" fmla="*/ 384069 h 384069"/>
                  <a:gd name="connsiteX1" fmla="*/ 537328 w 537332"/>
                  <a:gd name="connsiteY1" fmla="*/ 25850 h 384069"/>
                  <a:gd name="connsiteX2" fmla="*/ 9427 w 537332"/>
                  <a:gd name="connsiteY2" fmla="*/ 25850 h 384069"/>
                  <a:gd name="connsiteX3" fmla="*/ 9427 w 537332"/>
                  <a:gd name="connsiteY3" fmla="*/ 6997 h 384069"/>
                  <a:gd name="connsiteX0" fmla="*/ 0 w 537328"/>
                  <a:gd name="connsiteY0" fmla="*/ 710852 h 710852"/>
                  <a:gd name="connsiteX1" fmla="*/ 537328 w 537328"/>
                  <a:gd name="connsiteY1" fmla="*/ 352633 h 710852"/>
                  <a:gd name="connsiteX2" fmla="*/ 9427 w 537328"/>
                  <a:gd name="connsiteY2" fmla="*/ 352633 h 710852"/>
                  <a:gd name="connsiteX3" fmla="*/ 9427 w 537328"/>
                  <a:gd name="connsiteY3" fmla="*/ 333780 h 710852"/>
                  <a:gd name="connsiteX0" fmla="*/ 0 w 537328"/>
                  <a:gd name="connsiteY0" fmla="*/ 1461154 h 1461154"/>
                  <a:gd name="connsiteX1" fmla="*/ 537328 w 537328"/>
                  <a:gd name="connsiteY1" fmla="*/ 1102935 h 1461154"/>
                  <a:gd name="connsiteX2" fmla="*/ 9427 w 537328"/>
                  <a:gd name="connsiteY2" fmla="*/ 1102935 h 1461154"/>
                  <a:gd name="connsiteX3" fmla="*/ 160256 w 537328"/>
                  <a:gd name="connsiteY3" fmla="*/ 0 h 1461154"/>
                  <a:gd name="connsiteX0" fmla="*/ 0 w 537328"/>
                  <a:gd name="connsiteY0" fmla="*/ 710853 h 710853"/>
                  <a:gd name="connsiteX1" fmla="*/ 537328 w 537328"/>
                  <a:gd name="connsiteY1" fmla="*/ 352634 h 710853"/>
                  <a:gd name="connsiteX2" fmla="*/ 9427 w 537328"/>
                  <a:gd name="connsiteY2" fmla="*/ 352634 h 710853"/>
                  <a:gd name="connsiteX0" fmla="*/ 0 w 537328"/>
                  <a:gd name="connsiteY0" fmla="*/ 836552 h 836552"/>
                  <a:gd name="connsiteX1" fmla="*/ 537328 w 537328"/>
                  <a:gd name="connsiteY1" fmla="*/ 478333 h 836552"/>
                  <a:gd name="connsiteX2" fmla="*/ 9427 w 537328"/>
                  <a:gd name="connsiteY2" fmla="*/ 478333 h 836552"/>
                  <a:gd name="connsiteX0" fmla="*/ 0 w 537328"/>
                  <a:gd name="connsiteY0" fmla="*/ 737239 h 737239"/>
                  <a:gd name="connsiteX1" fmla="*/ 537328 w 537328"/>
                  <a:gd name="connsiteY1" fmla="*/ 379020 h 737239"/>
                  <a:gd name="connsiteX2" fmla="*/ 9427 w 537328"/>
                  <a:gd name="connsiteY2" fmla="*/ 379020 h 737239"/>
                  <a:gd name="connsiteX0" fmla="*/ 527957 w 527957"/>
                  <a:gd name="connsiteY0" fmla="*/ 379020 h 379020"/>
                  <a:gd name="connsiteX1" fmla="*/ 56 w 527957"/>
                  <a:gd name="connsiteY1" fmla="*/ 379020 h 379020"/>
                  <a:gd name="connsiteX0" fmla="*/ 527957 w 527957"/>
                  <a:gd name="connsiteY0" fmla="*/ 390136 h 390136"/>
                  <a:gd name="connsiteX1" fmla="*/ 56 w 527957"/>
                  <a:gd name="connsiteY1" fmla="*/ 390136 h 390136"/>
                  <a:gd name="connsiteX0" fmla="*/ 527901 w 527901"/>
                  <a:gd name="connsiteY0" fmla="*/ 438358 h 438358"/>
                  <a:gd name="connsiteX1" fmla="*/ 0 w 527901"/>
                  <a:gd name="connsiteY1" fmla="*/ 438358 h 438358"/>
                  <a:gd name="connsiteX0" fmla="*/ 527901 w 527901"/>
                  <a:gd name="connsiteY0" fmla="*/ 438358 h 438358"/>
                  <a:gd name="connsiteX1" fmla="*/ 0 w 527901"/>
                  <a:gd name="connsiteY1" fmla="*/ 438358 h 438358"/>
                  <a:gd name="connsiteX2" fmla="*/ 527901 w 527901"/>
                  <a:gd name="connsiteY2" fmla="*/ 438358 h 438358"/>
                </a:gdLst>
                <a:ahLst/>
                <a:cxnLst>
                  <a:cxn ang="0">
                    <a:pos x="connsiteX0" y="connsiteY0"/>
                  </a:cxn>
                  <a:cxn ang="0">
                    <a:pos x="connsiteX1" y="connsiteY1"/>
                  </a:cxn>
                  <a:cxn ang="0">
                    <a:pos x="connsiteX2" y="connsiteY2"/>
                  </a:cxn>
                </a:cxnLst>
                <a:rect l="l" t="t" r="r" b="b"/>
                <a:pathLst>
                  <a:path w="527901" h="438358">
                    <a:moveTo>
                      <a:pt x="527901" y="438358"/>
                    </a:moveTo>
                    <a:cubicBezTo>
                      <a:pt x="520044" y="-139818"/>
                      <a:pt x="3142" y="-152389"/>
                      <a:pt x="0" y="438358"/>
                    </a:cubicBezTo>
                    <a:lnTo>
                      <a:pt x="527901" y="438358"/>
                    </a:lnTo>
                    <a:close/>
                  </a:path>
                </a:pathLst>
              </a:custGeom>
              <a:solidFill>
                <a:schemeClr val="bg1">
                  <a:lumMod val="9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800"/>
              </a:p>
            </p:txBody>
          </p:sp>
          <p:sp>
            <p:nvSpPr>
              <p:cNvPr id="13" name="Oval 12"/>
              <p:cNvSpPr/>
              <p:nvPr userDrawn="1"/>
            </p:nvSpPr>
            <p:spPr>
              <a:xfrm>
                <a:off x="70701" y="0"/>
                <a:ext cx="386499" cy="386499"/>
              </a:xfrm>
              <a:prstGeom prst="ellipse">
                <a:avLst/>
              </a:prstGeom>
              <a:solidFill>
                <a:schemeClr val="bg1">
                  <a:lumMod val="95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GB" sz="1800"/>
              </a:p>
            </p:txBody>
          </p:sp>
        </p:grpSp>
      </p:grpSp>
      <p:sp>
        <p:nvSpPr>
          <p:cNvPr id="35" name="Text Placeholder 34"/>
          <p:cNvSpPr>
            <a:spLocks noGrp="1"/>
          </p:cNvSpPr>
          <p:nvPr>
            <p:ph type="body" sz="quarter" idx="13" hasCustomPrompt="1"/>
          </p:nvPr>
        </p:nvSpPr>
        <p:spPr>
          <a:xfrm>
            <a:off x="906923" y="1103035"/>
            <a:ext cx="3989555" cy="1033414"/>
          </a:xfrm>
          <a:solidFill>
            <a:srgbClr val="FAFAEA"/>
          </a:solidFill>
          <a:ln>
            <a:solidFill>
              <a:schemeClr val="tx2">
                <a:lumMod val="50000"/>
              </a:schemeClr>
            </a:solidFill>
          </a:ln>
        </p:spPr>
        <p:txBody>
          <a:bodyPr/>
          <a:lstStyle>
            <a:lvl1pPr>
              <a:lnSpc>
                <a:spcPct val="114000"/>
              </a:lnSpc>
              <a:defRPr sz="1200" baseline="0"/>
            </a:lvl1pPr>
          </a:lstStyle>
          <a:p>
            <a:pPr lvl="0"/>
            <a:r>
              <a:rPr lang="en-US" dirty="0"/>
              <a:t>Add speech bubbles in this format:  Background RGB = 250, 250, 234  Text in Verdana 12+ Pt v. dark blue</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Tree>
    <p:extLst>
      <p:ext uri="{BB962C8B-B14F-4D97-AF65-F5344CB8AC3E}">
        <p14:creationId xmlns:p14="http://schemas.microsoft.com/office/powerpoint/2010/main" val="609713531"/>
      </p:ext>
    </p:extLst>
  </p:cSld>
  <p:clrMapOvr>
    <a:masterClrMapping/>
  </p:clrMapOvr>
  <p:hf sldNum="0" hdr="0" ftr="0" dt="0"/>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2975479301"/>
      </p:ext>
    </p:extLst>
  </p:cSld>
  <p:clrMapOvr>
    <a:masterClrMapping/>
  </p:clrMapOvr>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1F626A7-88A1-9249-B113-12C23F32020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5F094-CF34-B543-A8DC-2B694F3C84B6}"/>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3073D299-0BE2-1248-900B-2CA3C4081C0E}"/>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2334675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Fix-it</a:t>
            </a:r>
          </a:p>
        </p:txBody>
      </p:sp>
      <p:sp>
        <p:nvSpPr>
          <p:cNvPr id="5" name="TextBox 4">
            <a:extLst>
              <a:ext uri="{FF2B5EF4-FFF2-40B4-BE49-F238E27FC236}">
                <a16:creationId xmlns:a16="http://schemas.microsoft.com/office/drawing/2014/main" id="{61D1EF50-2BAC-8D41-8229-3F5A69FE93A8}"/>
              </a:ext>
            </a:extLst>
          </p:cNvPr>
          <p:cNvSpPr txBox="1"/>
          <p:nvPr/>
        </p:nvSpPr>
        <p:spPr>
          <a:xfrm>
            <a:off x="540000" y="1080000"/>
            <a:ext cx="8639844" cy="3046988"/>
          </a:xfrm>
          <a:prstGeom prst="rect">
            <a:avLst/>
          </a:prstGeom>
          <a:noFill/>
        </p:spPr>
        <p:txBody>
          <a:bodyPr wrap="square" lIns="0" tIns="0" rIns="0" bIns="0" rtlCol="0">
            <a:spAutoFit/>
          </a:bodyPr>
          <a:lstStyle/>
          <a:p>
            <a:pPr marL="457200" indent="-457200">
              <a:buFont typeface="Arial" panose="020B0604020202020204" pitchFamily="34" charset="0"/>
              <a:buChar char="•"/>
            </a:pPr>
            <a:r>
              <a:rPr lang="en-GB" sz="2400" dirty="0">
                <a:latin typeface="Century Gothic" panose="020B0502020202020204" pitchFamily="34" charset="0"/>
              </a:rPr>
              <a:t>Key words definitions, short statements of knowledge, video clips, stimulus questions for thinking</a:t>
            </a:r>
          </a:p>
          <a:p>
            <a:pPr marL="457200" indent="-457200">
              <a:buFont typeface="Arial" panose="020B0604020202020204" pitchFamily="34" charset="0"/>
              <a:buChar char="•"/>
            </a:pPr>
            <a:endParaRPr lang="en-GB" sz="2400" dirty="0">
              <a:latin typeface="Century Gothic" panose="020B0502020202020204" pitchFamily="34" charset="0"/>
            </a:endParaRPr>
          </a:p>
          <a:p>
            <a:pPr marL="457200" indent="-457200">
              <a:buFont typeface="Arial" panose="020B0604020202020204" pitchFamily="34" charset="0"/>
              <a:buChar char="•"/>
            </a:pPr>
            <a:r>
              <a:rPr lang="en-GB" sz="2400" dirty="0">
                <a:latin typeface="Century Gothic" panose="020B0502020202020204" pitchFamily="34" charset="0"/>
              </a:rPr>
              <a:t>Key words definitions, short statements of knowledge, video clips, stimulus questions for thinking</a:t>
            </a:r>
          </a:p>
          <a:p>
            <a:pPr marL="457200" indent="-457200">
              <a:buFont typeface="Arial" panose="020B0604020202020204" pitchFamily="34" charset="0"/>
              <a:buChar char="•"/>
            </a:pPr>
            <a:endParaRPr lang="en-GB" sz="2400" dirty="0">
              <a:latin typeface="Century Gothic" panose="020B0502020202020204" pitchFamily="34" charset="0"/>
            </a:endParaRPr>
          </a:p>
          <a:p>
            <a:pPr marL="457200" indent="-457200">
              <a:buFont typeface="Arial" panose="020B0604020202020204" pitchFamily="34" charset="0"/>
              <a:buChar char="•"/>
            </a:pPr>
            <a:r>
              <a:rPr lang="en-GB" sz="2400" dirty="0">
                <a:latin typeface="Century Gothic" panose="020B0502020202020204" pitchFamily="34" charset="0"/>
              </a:rPr>
              <a:t>Key words definitions, short statements of knowledge, video clips, stimulus questions for thinking</a:t>
            </a:r>
          </a:p>
        </p:txBody>
      </p:sp>
      <p:sp>
        <p:nvSpPr>
          <p:cNvPr id="6" name="Google Shape;110;p2">
            <a:extLst>
              <a:ext uri="{FF2B5EF4-FFF2-40B4-BE49-F238E27FC236}">
                <a16:creationId xmlns:a16="http://schemas.microsoft.com/office/drawing/2014/main" id="{BF3F676D-1C97-3148-AD54-B8C345490357}"/>
              </a:ext>
            </a:extLst>
          </p:cNvPr>
          <p:cNvSpPr/>
          <p:nvPr/>
        </p:nvSpPr>
        <p:spPr>
          <a:xfrm>
            <a:off x="9054059" y="1080000"/>
            <a:ext cx="2105941" cy="2720715"/>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GB" sz="1800" dirty="0">
                <a:solidFill>
                  <a:schemeClr val="dk1"/>
                </a:solidFill>
                <a:latin typeface="Century Gothic"/>
                <a:ea typeface="Century Gothic"/>
                <a:cs typeface="Century Gothic"/>
                <a:sym typeface="Century Gothic"/>
              </a:rPr>
              <a:t>Pictures, diagrams, data, etc. related to knowledge can be new or from previous lesson</a:t>
            </a:r>
            <a:endParaRPr dirty="0"/>
          </a:p>
        </p:txBody>
      </p:sp>
      <p:sp>
        <p:nvSpPr>
          <p:cNvPr id="7" name="Google Shape;111;p2">
            <a:extLst>
              <a:ext uri="{FF2B5EF4-FFF2-40B4-BE49-F238E27FC236}">
                <a16:creationId xmlns:a16="http://schemas.microsoft.com/office/drawing/2014/main" id="{278C4B6D-B8E4-654F-8041-D216C0A3CDFF}"/>
              </a:ext>
            </a:extLst>
          </p:cNvPr>
          <p:cNvSpPr/>
          <p:nvPr/>
        </p:nvSpPr>
        <p:spPr>
          <a:xfrm>
            <a:off x="540000" y="4464007"/>
            <a:ext cx="10620000" cy="1970741"/>
          </a:xfrm>
          <a:prstGeom prst="rect">
            <a:avLst/>
          </a:prstGeom>
          <a:noFill/>
          <a:ln w="12700" cap="flat" cmpd="sng">
            <a:solidFill>
              <a:schemeClr val="dk1"/>
            </a:solidFill>
            <a:prstDash val="solid"/>
            <a:miter lim="800000"/>
            <a:headEnd type="none" w="sm" len="sm"/>
            <a:tailEnd type="none" w="sm" len="sm"/>
          </a:ln>
        </p:spPr>
        <p:txBody>
          <a:bodyPr spcFirstLastPara="1" wrap="square" lIns="91425" tIns="45700" rIns="91425" bIns="45700" anchor="ctr" anchorCtr="0">
            <a:no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rtl="0">
              <a:spcBef>
                <a:spcPts val="0"/>
              </a:spcBef>
              <a:spcAft>
                <a:spcPts val="0"/>
              </a:spcAft>
              <a:buNone/>
            </a:pPr>
            <a:r>
              <a:rPr lang="en-GB" sz="1800">
                <a:solidFill>
                  <a:schemeClr val="dk1"/>
                </a:solidFill>
                <a:latin typeface="Century Gothic"/>
                <a:ea typeface="Century Gothic"/>
                <a:cs typeface="Century Gothic"/>
                <a:sym typeface="Century Gothic"/>
              </a:rPr>
              <a:t>Pictures, diagrams, data, etc. related to knowledge</a:t>
            </a:r>
            <a:endParaRPr/>
          </a:p>
          <a:p>
            <a:pPr marL="0" marR="0" lvl="0" indent="0" algn="ctr" rtl="0">
              <a:spcBef>
                <a:spcPts val="0"/>
              </a:spcBef>
              <a:spcAft>
                <a:spcPts val="0"/>
              </a:spcAft>
              <a:buNone/>
            </a:pPr>
            <a:r>
              <a:rPr lang="en-GB" sz="1800">
                <a:solidFill>
                  <a:schemeClr val="dk1"/>
                </a:solidFill>
                <a:latin typeface="Century Gothic"/>
                <a:ea typeface="Century Gothic"/>
                <a:cs typeface="Century Gothic"/>
                <a:sym typeface="Century Gothic"/>
              </a:rPr>
              <a:t>Can be new or from previous lesson</a:t>
            </a:r>
            <a:endParaRPr/>
          </a:p>
        </p:txBody>
      </p:sp>
    </p:spTree>
    <p:extLst>
      <p:ext uri="{BB962C8B-B14F-4D97-AF65-F5344CB8AC3E}">
        <p14:creationId xmlns:p14="http://schemas.microsoft.com/office/powerpoint/2010/main" val="23309175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23416088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Lesson Objectives/Success Criteria">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40359042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Discuss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456600" y="0"/>
            <a:ext cx="10620000" cy="720000"/>
          </a:xfrm>
        </p:spPr>
        <p:txBody>
          <a:bodyPr lIns="0" tIns="0" rIns="0" bIns="0" anchor="b" anchorCtr="0">
            <a:normAutofit/>
          </a:bodyPr>
          <a:lstStyle>
            <a:lvl1pPr>
              <a:defRPr sz="2600" b="1"/>
            </a:lvl1pPr>
          </a:lstStyle>
          <a:p>
            <a:r>
              <a:rPr lang="en-GB" dirty="0"/>
              <a:t>Discussion Title or Question: E.g., What kinds of adaptations are common in predators?</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Discussion</a:t>
            </a:r>
          </a:p>
        </p:txBody>
      </p:sp>
    </p:spTree>
    <p:extLst>
      <p:ext uri="{BB962C8B-B14F-4D97-AF65-F5344CB8AC3E}">
        <p14:creationId xmlns:p14="http://schemas.microsoft.com/office/powerpoint/2010/main" val="13539489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Title</a:t>
            </a:r>
            <a:endParaRPr lang="en-US" dirty="0"/>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146871268"/>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Debate">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Debate</a:t>
            </a:r>
          </a:p>
        </p:txBody>
      </p:sp>
      <p:sp>
        <p:nvSpPr>
          <p:cNvPr id="9" name="Title 1">
            <a:extLst>
              <a:ext uri="{FF2B5EF4-FFF2-40B4-BE49-F238E27FC236}">
                <a16:creationId xmlns:a16="http://schemas.microsoft.com/office/drawing/2014/main" id="{AE6EE36A-BF42-884F-B234-47DBC060A821}"/>
              </a:ext>
            </a:extLst>
          </p:cNvPr>
          <p:cNvSpPr>
            <a:spLocks noGrp="1"/>
          </p:cNvSpPr>
          <p:nvPr>
            <p:ph type="title" hasCustomPrompt="1"/>
          </p:nvPr>
        </p:nvSpPr>
        <p:spPr>
          <a:xfrm>
            <a:off x="456600" y="0"/>
            <a:ext cx="10620000" cy="720000"/>
          </a:xfrm>
        </p:spPr>
        <p:txBody>
          <a:bodyPr lIns="0" tIns="0" rIns="0" bIns="0" anchor="b" anchorCtr="0">
            <a:normAutofit/>
          </a:bodyPr>
          <a:lstStyle>
            <a:lvl1pPr>
              <a:defRPr sz="2600" b="1"/>
            </a:lvl1pPr>
          </a:lstStyle>
          <a:p>
            <a:r>
              <a:rPr lang="en-GB" dirty="0"/>
              <a:t>Debate Title or Question: E.g., Should the government ban genetically modified organisms?</a:t>
            </a:r>
            <a:endParaRPr lang="en-US" dirty="0"/>
          </a:p>
        </p:txBody>
      </p:sp>
    </p:spTree>
    <p:extLst>
      <p:ext uri="{BB962C8B-B14F-4D97-AF65-F5344CB8AC3E}">
        <p14:creationId xmlns:p14="http://schemas.microsoft.com/office/powerpoint/2010/main" val="289561964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Video">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dirty="0"/>
              <a:t>Video Title or key question</a:t>
            </a:r>
            <a:endParaRPr lang="en-US" dirty="0"/>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Video</a:t>
            </a:r>
          </a:p>
        </p:txBody>
      </p:sp>
    </p:spTree>
    <p:extLst>
      <p:ext uri="{BB962C8B-B14F-4D97-AF65-F5344CB8AC3E}">
        <p14:creationId xmlns:p14="http://schemas.microsoft.com/office/powerpoint/2010/main" val="1950215620"/>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4849513"/>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 id="2147483707" r:id="rId13"/>
    <p:sldLayoutId id="2147483708" r:id="rId14"/>
    <p:sldLayoutId id="2147483709" r:id="rId15"/>
    <p:sldLayoutId id="2147483710" r:id="rId16"/>
    <p:sldLayoutId id="2147483711" r:id="rId17"/>
    <p:sldLayoutId id="2147483712" r:id="rId18"/>
    <p:sldLayoutId id="2147483720" r:id="rId19"/>
    <p:sldLayoutId id="2147483713" r:id="rId20"/>
    <p:sldLayoutId id="2147483714" r:id="rId21"/>
    <p:sldLayoutId id="2147483716" r:id="rId22"/>
    <p:sldLayoutId id="2147483718" r:id="rId23"/>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hyperlink" Target="mailto:sciencemastery@arkonline.org?subject=Lesson%20Feedback" TargetMode="Externa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9.xml"/><Relationship Id="rId5" Type="http://schemas.openxmlformats.org/officeDocument/2006/relationships/image" Target="../media/image8.tiff"/><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dirty="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dirty="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dirty="0">
                <a:latin typeface="Century Gothic" panose="020B0502020202020204" pitchFamily="34" charset="0"/>
              </a:rPr>
              <a:t>Refer to the ‘</a:t>
            </a:r>
            <a:r>
              <a:rPr lang="en-US" sz="1600" b="1" dirty="0">
                <a:latin typeface="Century Gothic" panose="020B0502020202020204" pitchFamily="34" charset="0"/>
              </a:rPr>
              <a:t>notes</a:t>
            </a:r>
            <a:r>
              <a:rPr lang="en-US" sz="1600" dirty="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dirty="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dirty="0">
                <a:latin typeface="Century Gothic" panose="020B0502020202020204" pitchFamily="34" charset="0"/>
              </a:rPr>
              <a:t>Before the lesson, </a:t>
            </a:r>
            <a:r>
              <a:rPr lang="en-US" sz="1600" b="1" dirty="0">
                <a:latin typeface="Century Gothic" panose="020B0502020202020204" pitchFamily="34" charset="0"/>
              </a:rPr>
              <a:t>adapt the fix-it slide </a:t>
            </a:r>
            <a:r>
              <a:rPr lang="en-US" sz="1600" dirty="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dirty="0">
                <a:latin typeface="Century Gothic" panose="020B0502020202020204" pitchFamily="34" charset="0"/>
              </a:rPr>
              <a:t>Choose from the suggested </a:t>
            </a:r>
            <a:r>
              <a:rPr lang="en-US" sz="1600" b="1" dirty="0">
                <a:latin typeface="Century Gothic" panose="020B0502020202020204" pitchFamily="34" charset="0"/>
              </a:rPr>
              <a:t>activities</a:t>
            </a:r>
            <a:r>
              <a:rPr lang="en-US" sz="1600" dirty="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dirty="0">
                <a:latin typeface="Century Gothic" panose="020B0502020202020204" pitchFamily="34" charset="0"/>
              </a:rPr>
              <a:t>These lessons are designed to occupy approximately 1 hour. To adapt for a </a:t>
            </a:r>
            <a:r>
              <a:rPr lang="en-US" sz="1600" b="1" dirty="0">
                <a:latin typeface="Century Gothic" panose="020B0502020202020204" pitchFamily="34" charset="0"/>
              </a:rPr>
              <a:t>shorter or longer lesson duration</a:t>
            </a:r>
            <a:r>
              <a:rPr lang="en-US" sz="1600" dirty="0">
                <a:latin typeface="Century Gothic" panose="020B0502020202020204" pitchFamily="34" charset="0"/>
              </a:rPr>
              <a:t> we advise you to adapt the </a:t>
            </a:r>
            <a:r>
              <a:rPr lang="en-US" sz="1600" b="1" dirty="0">
                <a:latin typeface="Century Gothic" panose="020B0502020202020204" pitchFamily="34" charset="0"/>
              </a:rPr>
              <a:t>activity</a:t>
            </a:r>
            <a:r>
              <a:rPr lang="en-US" sz="1600" dirty="0">
                <a:latin typeface="Century Gothic" panose="020B0502020202020204" pitchFamily="34" charset="0"/>
              </a:rPr>
              <a:t> section accordingly.</a:t>
            </a:r>
          </a:p>
          <a:p>
            <a:pPr marL="342900" indent="-342900">
              <a:buFont typeface="Arial" panose="020B0604020202020204" pitchFamily="34" charset="0"/>
              <a:buChar char="•"/>
            </a:pPr>
            <a:endParaRPr lang="en-US" sz="1600" dirty="0">
              <a:latin typeface="Century Gothic" panose="020B0502020202020204" pitchFamily="34" charset="0"/>
            </a:endParaRPr>
          </a:p>
          <a:p>
            <a:r>
              <a:rPr lang="en-US" sz="1600" dirty="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dirty="0">
              <a:latin typeface="Century Gothic" panose="020B0502020202020204" pitchFamily="34" charset="0"/>
            </a:endParaRPr>
          </a:p>
          <a:p>
            <a:r>
              <a:rPr lang="en-US" sz="1600" dirty="0">
                <a:latin typeface="Century Gothic" panose="020B0502020202020204" pitchFamily="34" charset="0"/>
              </a:rPr>
              <a:t>Thank you for reading! </a:t>
            </a:r>
          </a:p>
          <a:p>
            <a:endParaRPr lang="en-US" sz="1600" b="1" dirty="0">
              <a:latin typeface="Century Gothic" panose="020B0502020202020204" pitchFamily="34" charset="0"/>
            </a:endParaRPr>
          </a:p>
          <a:p>
            <a:r>
              <a:rPr lang="en-US" sz="1600" b="1" dirty="0">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p:cNvSpPr txBox="1"/>
          <p:nvPr/>
        </p:nvSpPr>
        <p:spPr>
          <a:xfrm>
            <a:off x="540000" y="1080000"/>
            <a:ext cx="10620000" cy="4431983"/>
          </a:xfrm>
          <a:prstGeom prst="rect">
            <a:avLst/>
          </a:prstGeom>
          <a:noFill/>
        </p:spPr>
        <p:txBody>
          <a:bodyPr wrap="square" lIns="0" tIns="0" rIns="0" bIns="0" rtlCol="0">
            <a:spAutoFit/>
          </a:bodyPr>
          <a:lstStyle/>
          <a:p>
            <a:r>
              <a:rPr lang="en-GB" sz="2400" b="1" dirty="0">
                <a:latin typeface="Century Gothic" panose="020B0502020202020204" pitchFamily="34" charset="0"/>
              </a:rPr>
              <a:t>Edit according to class performance on quiz</a:t>
            </a:r>
          </a:p>
          <a:p>
            <a:pPr marL="457200" indent="-457200">
              <a:buFont typeface="Arial" panose="020B0604020202020204" pitchFamily="34" charset="0"/>
              <a:buChar char="•"/>
            </a:pPr>
            <a:r>
              <a:rPr lang="en-GB" sz="2400" dirty="0">
                <a:latin typeface="Century Gothic" panose="020B0502020202020204" pitchFamily="34" charset="0"/>
              </a:rPr>
              <a:t>If you got Q1 or Q2 wrong…</a:t>
            </a:r>
          </a:p>
          <a:p>
            <a:pPr lvl="1" indent="-457200"/>
            <a:r>
              <a:rPr lang="en-GB" sz="2400" dirty="0">
                <a:latin typeface="Century Gothic" panose="020B0502020202020204" pitchFamily="34" charset="0"/>
              </a:rPr>
              <a:t>	Write the task instructions here. E.g. Complete X worksheet / write out the method / draw labelled diagrams of…</a:t>
            </a:r>
          </a:p>
          <a:p>
            <a:pPr marL="457200" indent="-457200">
              <a:buFont typeface="Arial" panose="020B0604020202020204" pitchFamily="34" charset="0"/>
              <a:buChar char="•"/>
            </a:pPr>
            <a:endParaRPr lang="en-GB" sz="1200" dirty="0">
              <a:latin typeface="Century Gothic" panose="020B0502020202020204" pitchFamily="34" charset="0"/>
            </a:endParaRPr>
          </a:p>
          <a:p>
            <a:pPr marL="457200" indent="-457200">
              <a:buFont typeface="Arial" panose="020B0604020202020204" pitchFamily="34" charset="0"/>
              <a:buChar char="•"/>
            </a:pPr>
            <a:r>
              <a:rPr lang="en-GB" sz="2400" dirty="0">
                <a:latin typeface="Century Gothic" panose="020B0502020202020204" pitchFamily="34" charset="0"/>
              </a:rPr>
              <a:t>If you got Q3 wrong…</a:t>
            </a:r>
          </a:p>
          <a:p>
            <a:pPr lvl="1" indent="-457200"/>
            <a:r>
              <a:rPr lang="en-GB" sz="2400" dirty="0">
                <a:latin typeface="Century Gothic" panose="020B0502020202020204" pitchFamily="34" charset="0"/>
              </a:rPr>
              <a:t>	Write the task instructions here. E.g. Complete X worksheet / write out the method / draw labelled diagrams of…</a:t>
            </a:r>
          </a:p>
          <a:p>
            <a:pPr marL="457200" indent="-457200">
              <a:buFont typeface="Arial" panose="020B0604020202020204" pitchFamily="34" charset="0"/>
              <a:buChar char="•"/>
            </a:pPr>
            <a:endParaRPr lang="en-GB" sz="1200" dirty="0">
              <a:latin typeface="Century Gothic" panose="020B0502020202020204" pitchFamily="34" charset="0"/>
            </a:endParaRPr>
          </a:p>
          <a:p>
            <a:pPr marL="457200" indent="-457200">
              <a:buFont typeface="Arial" panose="020B0604020202020204" pitchFamily="34" charset="0"/>
              <a:buChar char="•"/>
            </a:pPr>
            <a:r>
              <a:rPr lang="en-GB" sz="2400" dirty="0">
                <a:latin typeface="Century Gothic" panose="020B0502020202020204" pitchFamily="34" charset="0"/>
              </a:rPr>
              <a:t>If you got Q6 or Q7 wrong …</a:t>
            </a:r>
          </a:p>
          <a:p>
            <a:pPr marL="457200" indent="-457200"/>
            <a:r>
              <a:rPr lang="en-GB" sz="2400" dirty="0">
                <a:latin typeface="Century Gothic" panose="020B0502020202020204" pitchFamily="34" charset="0"/>
              </a:rPr>
              <a:t>	Write the task instructions here. E.g. Complete X worksheet / write out the method / draw labelled diagrams of…</a:t>
            </a:r>
          </a:p>
          <a:p>
            <a:endParaRPr lang="en-GB" sz="2400" dirty="0">
              <a:latin typeface="Century Gothic" panose="020B0502020202020204" pitchFamily="34" charset="0"/>
            </a:endParaRPr>
          </a:p>
        </p:txBody>
      </p:sp>
      <p:sp>
        <p:nvSpPr>
          <p:cNvPr id="2" name="Title 1">
            <a:extLst>
              <a:ext uri="{FF2B5EF4-FFF2-40B4-BE49-F238E27FC236}">
                <a16:creationId xmlns:a16="http://schemas.microsoft.com/office/drawing/2014/main" id="{5C610907-FAC1-1D46-A7DB-3D285241CCEA}"/>
              </a:ext>
            </a:extLst>
          </p:cNvPr>
          <p:cNvSpPr>
            <a:spLocks noGrp="1"/>
          </p:cNvSpPr>
          <p:nvPr>
            <p:ph type="title"/>
          </p:nvPr>
        </p:nvSpPr>
        <p:spPr/>
        <p:txBody>
          <a:bodyPr>
            <a:normAutofit/>
          </a:bodyPr>
          <a:lstStyle/>
          <a:p>
            <a:r>
              <a:rPr lang="en-GB" dirty="0">
                <a:latin typeface="Century Gothic" panose="020B0502020202020204" pitchFamily="34" charset="0"/>
              </a:rPr>
              <a:t>Complete your fix it task</a:t>
            </a:r>
            <a:endParaRPr lang="en-US" dirty="0"/>
          </a:p>
        </p:txBody>
      </p:sp>
    </p:spTree>
    <p:extLst>
      <p:ext uri="{BB962C8B-B14F-4D97-AF65-F5344CB8AC3E}">
        <p14:creationId xmlns:p14="http://schemas.microsoft.com/office/powerpoint/2010/main" val="17584734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05844-4BDE-2A4D-AE7A-2FAD197A67D4}"/>
              </a:ext>
            </a:extLst>
          </p:cNvPr>
          <p:cNvSpPr>
            <a:spLocks noGrp="1"/>
          </p:cNvSpPr>
          <p:nvPr>
            <p:ph type="title"/>
          </p:nvPr>
        </p:nvSpPr>
        <p:spPr/>
        <p:txBody>
          <a:bodyPr/>
          <a:lstStyle/>
          <a:p>
            <a:r>
              <a:rPr lang="en-US" dirty="0">
                <a:latin typeface="Century Gothic" panose="020B0502020202020204" pitchFamily="34" charset="0"/>
              </a:rPr>
              <a:t>Watch the video and answer the questions</a:t>
            </a:r>
          </a:p>
        </p:txBody>
      </p:sp>
      <p:sp>
        <p:nvSpPr>
          <p:cNvPr id="5" name="TextBox 4">
            <a:extLst>
              <a:ext uri="{FF2B5EF4-FFF2-40B4-BE49-F238E27FC236}">
                <a16:creationId xmlns:a16="http://schemas.microsoft.com/office/drawing/2014/main" id="{189490A4-ED29-D046-BE04-9BD9F22E7803}"/>
              </a:ext>
            </a:extLst>
          </p:cNvPr>
          <p:cNvSpPr txBox="1"/>
          <p:nvPr/>
        </p:nvSpPr>
        <p:spPr>
          <a:xfrm>
            <a:off x="400085" y="981075"/>
            <a:ext cx="10962182" cy="461665"/>
          </a:xfrm>
          <a:prstGeom prst="rect">
            <a:avLst/>
          </a:prstGeom>
          <a:noFill/>
        </p:spPr>
        <p:txBody>
          <a:bodyPr wrap="square" rtlCol="0">
            <a:spAutoFit/>
          </a:bodyPr>
          <a:lstStyle/>
          <a:p>
            <a:r>
              <a:rPr lang="en-US" sz="2400" dirty="0">
                <a:latin typeface="Century Gothic" panose="020B0502020202020204" pitchFamily="34" charset="0"/>
              </a:rPr>
              <a:t>1. What are the three separation techniques involved in this practical?</a:t>
            </a:r>
          </a:p>
        </p:txBody>
      </p:sp>
      <p:sp>
        <p:nvSpPr>
          <p:cNvPr id="6" name="TextBox 5">
            <a:extLst>
              <a:ext uri="{FF2B5EF4-FFF2-40B4-BE49-F238E27FC236}">
                <a16:creationId xmlns:a16="http://schemas.microsoft.com/office/drawing/2014/main" id="{870FA9E3-9708-DC42-81CB-BBD3081A6A94}"/>
              </a:ext>
            </a:extLst>
          </p:cNvPr>
          <p:cNvSpPr txBox="1"/>
          <p:nvPr/>
        </p:nvSpPr>
        <p:spPr>
          <a:xfrm>
            <a:off x="400085" y="2741942"/>
            <a:ext cx="9270857" cy="461665"/>
          </a:xfrm>
          <a:prstGeom prst="rect">
            <a:avLst/>
          </a:prstGeom>
          <a:noFill/>
        </p:spPr>
        <p:txBody>
          <a:bodyPr wrap="square" rtlCol="0">
            <a:spAutoFit/>
          </a:bodyPr>
          <a:lstStyle/>
          <a:p>
            <a:r>
              <a:rPr lang="en-US" sz="2400" dirty="0">
                <a:latin typeface="Century Gothic" panose="020B0502020202020204" pitchFamily="34" charset="0"/>
              </a:rPr>
              <a:t>2. What does the filtered solution contain?</a:t>
            </a:r>
          </a:p>
        </p:txBody>
      </p:sp>
      <p:sp>
        <p:nvSpPr>
          <p:cNvPr id="7" name="TextBox 6">
            <a:extLst>
              <a:ext uri="{FF2B5EF4-FFF2-40B4-BE49-F238E27FC236}">
                <a16:creationId xmlns:a16="http://schemas.microsoft.com/office/drawing/2014/main" id="{F281D4BD-3452-5B47-A42C-04E7517AE15E}"/>
              </a:ext>
            </a:extLst>
          </p:cNvPr>
          <p:cNvSpPr txBox="1"/>
          <p:nvPr/>
        </p:nvSpPr>
        <p:spPr>
          <a:xfrm>
            <a:off x="752242" y="4326772"/>
            <a:ext cx="9211733" cy="1200329"/>
          </a:xfrm>
          <a:prstGeom prst="rect">
            <a:avLst/>
          </a:prstGeom>
          <a:noFill/>
        </p:spPr>
        <p:txBody>
          <a:bodyPr wrap="square" rtlCol="0">
            <a:spAutoFit/>
          </a:bodyPr>
          <a:lstStyle/>
          <a:p>
            <a:r>
              <a:rPr lang="en-US" sz="2400" b="1" dirty="0">
                <a:solidFill>
                  <a:schemeClr val="accent1"/>
                </a:solidFill>
                <a:latin typeface="Century Gothic" panose="020B0502020202020204" pitchFamily="34" charset="0"/>
              </a:rPr>
              <a:t>Wearing goggles to protect them from spitting chemicals.</a:t>
            </a:r>
          </a:p>
          <a:p>
            <a:r>
              <a:rPr lang="en-US" sz="2400" b="1" dirty="0">
                <a:solidFill>
                  <a:schemeClr val="accent1"/>
                </a:solidFill>
                <a:latin typeface="Century Gothic" panose="020B0502020202020204" pitchFamily="34" charset="0"/>
              </a:rPr>
              <a:t>Leave the evaporating dish to cool to avoid burning your hands.</a:t>
            </a:r>
          </a:p>
        </p:txBody>
      </p:sp>
      <p:sp>
        <p:nvSpPr>
          <p:cNvPr id="8" name="TextBox 7">
            <a:extLst>
              <a:ext uri="{FF2B5EF4-FFF2-40B4-BE49-F238E27FC236}">
                <a16:creationId xmlns:a16="http://schemas.microsoft.com/office/drawing/2014/main" id="{3B644941-9567-7345-9A6E-D2224DA71199}"/>
              </a:ext>
            </a:extLst>
          </p:cNvPr>
          <p:cNvSpPr txBox="1"/>
          <p:nvPr/>
        </p:nvSpPr>
        <p:spPr>
          <a:xfrm>
            <a:off x="752242" y="1396572"/>
            <a:ext cx="4114800" cy="1200329"/>
          </a:xfrm>
          <a:prstGeom prst="rect">
            <a:avLst/>
          </a:prstGeom>
          <a:noFill/>
        </p:spPr>
        <p:txBody>
          <a:bodyPr wrap="square" rtlCol="0">
            <a:spAutoFit/>
          </a:bodyPr>
          <a:lstStyle/>
          <a:p>
            <a:r>
              <a:rPr lang="en-US" sz="2400" b="1" dirty="0">
                <a:solidFill>
                  <a:schemeClr val="accent1"/>
                </a:solidFill>
                <a:latin typeface="Century Gothic" panose="020B0502020202020204" pitchFamily="34" charset="0"/>
              </a:rPr>
              <a:t>Filtration</a:t>
            </a:r>
          </a:p>
          <a:p>
            <a:r>
              <a:rPr lang="en-US" sz="2400" b="1" dirty="0">
                <a:solidFill>
                  <a:schemeClr val="accent1"/>
                </a:solidFill>
                <a:latin typeface="Century Gothic" panose="020B0502020202020204" pitchFamily="34" charset="0"/>
              </a:rPr>
              <a:t>Evaporation</a:t>
            </a:r>
          </a:p>
          <a:p>
            <a:r>
              <a:rPr lang="en-US" sz="2400" b="1" dirty="0">
                <a:solidFill>
                  <a:schemeClr val="accent1"/>
                </a:solidFill>
                <a:latin typeface="Century Gothic" panose="020B0502020202020204" pitchFamily="34" charset="0"/>
              </a:rPr>
              <a:t>Crystallisation</a:t>
            </a:r>
          </a:p>
        </p:txBody>
      </p:sp>
      <p:sp>
        <p:nvSpPr>
          <p:cNvPr id="9" name="TextBox 8">
            <a:extLst>
              <a:ext uri="{FF2B5EF4-FFF2-40B4-BE49-F238E27FC236}">
                <a16:creationId xmlns:a16="http://schemas.microsoft.com/office/drawing/2014/main" id="{4FFBFAA5-0AB7-304D-97CF-F1385EB5A64E}"/>
              </a:ext>
            </a:extLst>
          </p:cNvPr>
          <p:cNvSpPr txBox="1"/>
          <p:nvPr/>
        </p:nvSpPr>
        <p:spPr>
          <a:xfrm>
            <a:off x="380744" y="3865107"/>
            <a:ext cx="10619999" cy="461665"/>
          </a:xfrm>
          <a:prstGeom prst="rect">
            <a:avLst/>
          </a:prstGeom>
          <a:noFill/>
        </p:spPr>
        <p:txBody>
          <a:bodyPr wrap="square" rtlCol="0">
            <a:spAutoFit/>
          </a:bodyPr>
          <a:lstStyle/>
          <a:p>
            <a:r>
              <a:rPr lang="en-US" sz="2400" dirty="0">
                <a:latin typeface="Century Gothic" panose="020B0502020202020204" pitchFamily="34" charset="0"/>
              </a:rPr>
              <a:t>3. What are the two safety precautions mentioned for this practical?</a:t>
            </a:r>
          </a:p>
        </p:txBody>
      </p:sp>
      <p:sp>
        <p:nvSpPr>
          <p:cNvPr id="10" name="TextBox 9">
            <a:extLst>
              <a:ext uri="{FF2B5EF4-FFF2-40B4-BE49-F238E27FC236}">
                <a16:creationId xmlns:a16="http://schemas.microsoft.com/office/drawing/2014/main" id="{893DC3EB-8801-FF4E-9077-7D72A2584CBC}"/>
              </a:ext>
            </a:extLst>
          </p:cNvPr>
          <p:cNvSpPr txBox="1"/>
          <p:nvPr/>
        </p:nvSpPr>
        <p:spPr>
          <a:xfrm>
            <a:off x="752242" y="3203607"/>
            <a:ext cx="4114800" cy="461665"/>
          </a:xfrm>
          <a:prstGeom prst="rect">
            <a:avLst/>
          </a:prstGeom>
          <a:noFill/>
        </p:spPr>
        <p:txBody>
          <a:bodyPr wrap="square" rtlCol="0">
            <a:spAutoFit/>
          </a:bodyPr>
          <a:lstStyle/>
          <a:p>
            <a:r>
              <a:rPr lang="en-US" sz="2400" b="1" dirty="0">
                <a:solidFill>
                  <a:schemeClr val="accent1"/>
                </a:solidFill>
                <a:latin typeface="Century Gothic" panose="020B0502020202020204" pitchFamily="34" charset="0"/>
              </a:rPr>
              <a:t>Copper sulfate + water</a:t>
            </a:r>
          </a:p>
        </p:txBody>
      </p:sp>
    </p:spTree>
    <p:extLst>
      <p:ext uri="{BB962C8B-B14F-4D97-AF65-F5344CB8AC3E}">
        <p14:creationId xmlns:p14="http://schemas.microsoft.com/office/powerpoint/2010/main" val="25636713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fade">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280A3D4-E262-6942-B0EE-AFEFBCCCDE87}"/>
              </a:ext>
            </a:extLst>
          </p:cNvPr>
          <p:cNvSpPr>
            <a:spLocks noGrp="1"/>
          </p:cNvSpPr>
          <p:nvPr>
            <p:ph type="title"/>
          </p:nvPr>
        </p:nvSpPr>
        <p:spPr/>
        <p:txBody>
          <a:bodyPr/>
          <a:lstStyle/>
          <a:p>
            <a:r>
              <a:rPr lang="en-US" dirty="0">
                <a:latin typeface="Century Gothic" panose="020B0502020202020204" pitchFamily="34" charset="0"/>
              </a:rPr>
              <a:t>Complete the Science in the News activity</a:t>
            </a:r>
          </a:p>
        </p:txBody>
      </p:sp>
      <p:pic>
        <p:nvPicPr>
          <p:cNvPr id="4" name="Picture 3" descr="Text&#10;&#10;Description automatically generated">
            <a:extLst>
              <a:ext uri="{FF2B5EF4-FFF2-40B4-BE49-F238E27FC236}">
                <a16:creationId xmlns:a16="http://schemas.microsoft.com/office/drawing/2014/main" id="{5E6F7E73-ECC5-F18A-60D3-2992060DBC09}"/>
              </a:ext>
            </a:extLst>
          </p:cNvPr>
          <p:cNvPicPr>
            <a:picLocks noChangeAspect="1"/>
          </p:cNvPicPr>
          <p:nvPr/>
        </p:nvPicPr>
        <p:blipFill>
          <a:blip r:embed="rId2"/>
          <a:stretch>
            <a:fillRect/>
          </a:stretch>
        </p:blipFill>
        <p:spPr>
          <a:xfrm>
            <a:off x="5729057" y="1069383"/>
            <a:ext cx="4856433" cy="6858000"/>
          </a:xfrm>
          <a:prstGeom prst="rect">
            <a:avLst/>
          </a:prstGeom>
          <a:ln>
            <a:solidFill>
              <a:schemeClr val="tx1"/>
            </a:solidFill>
          </a:ln>
        </p:spPr>
      </p:pic>
    </p:spTree>
    <p:extLst>
      <p:ext uri="{BB962C8B-B14F-4D97-AF65-F5344CB8AC3E}">
        <p14:creationId xmlns:p14="http://schemas.microsoft.com/office/powerpoint/2010/main" val="3159690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FFF95-F78A-634D-B1BE-80257AA9CBA4}"/>
              </a:ext>
            </a:extLst>
          </p:cNvPr>
          <p:cNvSpPr>
            <a:spLocks noGrp="1"/>
          </p:cNvSpPr>
          <p:nvPr>
            <p:ph type="title"/>
          </p:nvPr>
        </p:nvSpPr>
        <p:spPr/>
        <p:txBody>
          <a:bodyPr/>
          <a:lstStyle/>
          <a:p>
            <a:r>
              <a:rPr lang="en-US" dirty="0">
                <a:latin typeface="Century Gothic" panose="020B0502020202020204" pitchFamily="34" charset="0"/>
              </a:rPr>
              <a:t>Complete the ‘What If?’ Activity</a:t>
            </a:r>
          </a:p>
        </p:txBody>
      </p:sp>
      <p:pic>
        <p:nvPicPr>
          <p:cNvPr id="5" name="Picture 4" descr="Table&#10;&#10;Description automatically generated with medium confidence">
            <a:extLst>
              <a:ext uri="{FF2B5EF4-FFF2-40B4-BE49-F238E27FC236}">
                <a16:creationId xmlns:a16="http://schemas.microsoft.com/office/drawing/2014/main" id="{5DF504C0-038C-1327-9CEB-A57B15288D34}"/>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6300559" y="441365"/>
            <a:ext cx="4859441" cy="6858000"/>
          </a:xfrm>
          <a:prstGeom prst="rect">
            <a:avLst/>
          </a:prstGeom>
          <a:ln>
            <a:solidFill>
              <a:schemeClr val="tx1"/>
            </a:solidFill>
          </a:ln>
        </p:spPr>
      </p:pic>
    </p:spTree>
    <p:extLst>
      <p:ext uri="{BB962C8B-B14F-4D97-AF65-F5344CB8AC3E}">
        <p14:creationId xmlns:p14="http://schemas.microsoft.com/office/powerpoint/2010/main" val="29383937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5" name="Google Shape;275;p12"/>
          <p:cNvSpPr txBox="1"/>
          <p:nvPr/>
        </p:nvSpPr>
        <p:spPr>
          <a:xfrm>
            <a:off x="358414" y="205331"/>
            <a:ext cx="9857705" cy="637093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dk1"/>
                </a:solidFill>
                <a:latin typeface="Century Gothic"/>
                <a:ea typeface="Century Gothic"/>
                <a:cs typeface="Century Gothic"/>
                <a:sym typeface="Century Gothic"/>
              </a:rPr>
              <a:t>Answer the questions below. </a:t>
            </a:r>
            <a:endParaRPr sz="2400" b="1" dirty="0">
              <a:solidFill>
                <a:schemeClr val="dk1"/>
              </a:solidFill>
              <a:latin typeface="Century Gothic"/>
              <a:ea typeface="Century Gothic"/>
              <a:cs typeface="Century Gothic"/>
              <a:sym typeface="Century Gothic"/>
            </a:endParaRPr>
          </a:p>
          <a:p>
            <a:pPr marL="0" marR="0" lvl="0" indent="0" algn="l" rtl="0">
              <a:spcBef>
                <a:spcPts val="0"/>
              </a:spcBef>
              <a:spcAft>
                <a:spcPts val="0"/>
              </a:spcAft>
              <a:buNone/>
            </a:pPr>
            <a:endParaRPr sz="2400" b="1" dirty="0">
              <a:solidFill>
                <a:schemeClr val="dk1"/>
              </a:solidFill>
              <a:latin typeface="Century Gothic"/>
              <a:ea typeface="Century Gothic"/>
              <a:cs typeface="Century Gothic"/>
              <a:sym typeface="Century Gothic"/>
            </a:endParaRPr>
          </a:p>
          <a:p>
            <a:pPr marL="457200" marR="0" lvl="0" indent="-457200" algn="l" rtl="0">
              <a:spcBef>
                <a:spcPts val="0"/>
              </a:spcBef>
              <a:spcAft>
                <a:spcPts val="0"/>
              </a:spcAft>
              <a:buClr>
                <a:schemeClr val="dk1"/>
              </a:buClr>
              <a:buSzPts val="2400"/>
              <a:buFont typeface="Calibri"/>
              <a:buAutoNum type="arabicPeriod"/>
            </a:pPr>
            <a:r>
              <a:rPr lang="en-GB" sz="2400" dirty="0">
                <a:solidFill>
                  <a:schemeClr val="dk1"/>
                </a:solidFill>
                <a:latin typeface="Century Gothic"/>
                <a:ea typeface="Century Gothic"/>
                <a:cs typeface="Century Gothic"/>
                <a:sym typeface="Century Gothic"/>
              </a:rPr>
              <a:t>What is the correct equation for calculating the mass of a substance when given the amount of substance?</a:t>
            </a:r>
            <a:endParaRPr sz="2400" i="1" dirty="0">
              <a:solidFill>
                <a:schemeClr val="dk1"/>
              </a:solidFill>
              <a:latin typeface="Century Gothic"/>
              <a:ea typeface="Century Gothic"/>
              <a:cs typeface="Century Gothic"/>
              <a:sym typeface="Century Gothic"/>
            </a:endParaRPr>
          </a:p>
          <a:p>
            <a:pPr marL="914400" marR="0" lvl="1" indent="-457200" algn="l" rtl="0">
              <a:spcBef>
                <a:spcPts val="0"/>
              </a:spcBef>
              <a:spcAft>
                <a:spcPts val="0"/>
              </a:spcAft>
              <a:buClr>
                <a:schemeClr val="dk1"/>
              </a:buClr>
              <a:buSzPts val="2400"/>
              <a:buFont typeface="Wingdings" pitchFamily="2" charset="2"/>
              <a:buChar char="q"/>
            </a:pPr>
            <a:r>
              <a:rPr lang="en-GB" sz="2400" b="0" i="0" u="none" strike="noStrike" cap="none" dirty="0">
                <a:solidFill>
                  <a:schemeClr val="dk1"/>
                </a:solidFill>
                <a:latin typeface="Century Gothic"/>
                <a:ea typeface="Century Gothic"/>
                <a:cs typeface="Century Gothic"/>
                <a:sym typeface="Century Gothic"/>
              </a:rPr>
              <a:t>A. Mass = amount of substance x Mr</a:t>
            </a:r>
            <a:endParaRPr dirty="0"/>
          </a:p>
          <a:p>
            <a:pPr marL="914400" marR="0" lvl="1" indent="-457200" algn="l" rtl="0">
              <a:spcBef>
                <a:spcPts val="0"/>
              </a:spcBef>
              <a:spcAft>
                <a:spcPts val="0"/>
              </a:spcAft>
              <a:buClr>
                <a:schemeClr val="dk1"/>
              </a:buClr>
              <a:buSzPts val="2400"/>
              <a:buFont typeface="Wingdings" pitchFamily="2" charset="2"/>
              <a:buChar char="q"/>
            </a:pPr>
            <a:r>
              <a:rPr lang="en-GB" sz="2400" b="0" i="0" u="none" strike="noStrike" cap="none" dirty="0">
                <a:solidFill>
                  <a:schemeClr val="dk1"/>
                </a:solidFill>
                <a:latin typeface="Century Gothic"/>
                <a:ea typeface="Century Gothic"/>
                <a:cs typeface="Century Gothic"/>
                <a:sym typeface="Century Gothic"/>
              </a:rPr>
              <a:t>B. Mass = amount of substance ÷ Mr</a:t>
            </a:r>
            <a:endParaRPr dirty="0"/>
          </a:p>
          <a:p>
            <a:pPr marL="914400" marR="0" lvl="1" indent="-457200" algn="l" rtl="0">
              <a:spcBef>
                <a:spcPts val="0"/>
              </a:spcBef>
              <a:spcAft>
                <a:spcPts val="0"/>
              </a:spcAft>
              <a:buClr>
                <a:schemeClr val="dk1"/>
              </a:buClr>
              <a:buSzPts val="2400"/>
              <a:buFont typeface="Wingdings" pitchFamily="2" charset="2"/>
              <a:buChar char="q"/>
            </a:pPr>
            <a:r>
              <a:rPr lang="en-GB" sz="2400" b="0" i="0" u="none" strike="noStrike" cap="none" dirty="0">
                <a:solidFill>
                  <a:schemeClr val="dk1"/>
                </a:solidFill>
                <a:latin typeface="Century Gothic"/>
                <a:ea typeface="Century Gothic"/>
                <a:cs typeface="Century Gothic"/>
                <a:sym typeface="Century Gothic"/>
              </a:rPr>
              <a:t>C. Mass = Mr ÷ amount of substance </a:t>
            </a:r>
            <a:endParaRPr dirty="0"/>
          </a:p>
          <a:p>
            <a:pPr marL="457200" marR="0" lvl="1" indent="0" algn="l" rtl="0">
              <a:spcBef>
                <a:spcPts val="0"/>
              </a:spcBef>
              <a:spcAft>
                <a:spcPts val="0"/>
              </a:spcAft>
              <a:buNone/>
            </a:pPr>
            <a:endParaRPr sz="2400" b="0" i="0" u="none" strike="noStrike" cap="none" dirty="0">
              <a:solidFill>
                <a:schemeClr val="dk1"/>
              </a:solidFill>
              <a:latin typeface="Century Gothic"/>
              <a:ea typeface="Century Gothic"/>
              <a:cs typeface="Century Gothic"/>
              <a:sym typeface="Century Gothic"/>
            </a:endParaRPr>
          </a:p>
          <a:p>
            <a:pPr marL="457200" marR="0" lvl="0" indent="-457200" algn="l" rtl="0">
              <a:spcBef>
                <a:spcPts val="0"/>
              </a:spcBef>
              <a:spcAft>
                <a:spcPts val="0"/>
              </a:spcAft>
              <a:buClr>
                <a:schemeClr val="dk1"/>
              </a:buClr>
              <a:buSzPts val="2400"/>
              <a:buFont typeface="Calibri"/>
              <a:buAutoNum type="arabicPeriod"/>
            </a:pPr>
            <a:r>
              <a:rPr lang="en-GB" sz="2400" dirty="0">
                <a:solidFill>
                  <a:schemeClr val="dk1"/>
                </a:solidFill>
                <a:latin typeface="Century Gothic"/>
                <a:ea typeface="Century Gothic"/>
                <a:cs typeface="Century Gothic"/>
                <a:sym typeface="Century Gothic"/>
              </a:rPr>
              <a:t>Choose which is correctly balanced.</a:t>
            </a:r>
            <a:endParaRPr dirty="0"/>
          </a:p>
          <a:p>
            <a:pPr marL="914400" lvl="1" indent="-457200">
              <a:buClr>
                <a:schemeClr val="dk1"/>
              </a:buClr>
              <a:buSzPts val="2400"/>
              <a:buFont typeface="Wingdings" pitchFamily="2" charset="2"/>
              <a:buChar char="q"/>
            </a:pPr>
            <a:r>
              <a:rPr lang="en-GB" sz="2400" b="0" i="0" u="none" strike="noStrike" cap="none" dirty="0">
                <a:solidFill>
                  <a:schemeClr val="dk1"/>
                </a:solidFill>
                <a:latin typeface="Century Gothic"/>
                <a:ea typeface="Century Gothic"/>
                <a:cs typeface="Century Gothic"/>
                <a:sym typeface="Century Gothic"/>
              </a:rPr>
              <a:t>A. NaCl + F</a:t>
            </a:r>
            <a:r>
              <a:rPr lang="en-GB" sz="2400" b="0" i="0" u="none" strike="noStrike" cap="none" baseline="-25000" dirty="0">
                <a:solidFill>
                  <a:schemeClr val="dk1"/>
                </a:solidFill>
                <a:latin typeface="Century Gothic"/>
                <a:ea typeface="Century Gothic"/>
                <a:cs typeface="Century Gothic"/>
                <a:sym typeface="Century Gothic"/>
              </a:rPr>
              <a:t>2</a:t>
            </a:r>
            <a:r>
              <a:rPr lang="en-GB" sz="2400" b="0" i="0" u="none" strike="noStrike" cap="none" dirty="0">
                <a:solidFill>
                  <a:schemeClr val="dk1"/>
                </a:solidFill>
                <a:latin typeface="Century Gothic"/>
                <a:ea typeface="Century Gothic"/>
                <a:cs typeface="Century Gothic"/>
                <a:sym typeface="Century Gothic"/>
              </a:rPr>
              <a:t> </a:t>
            </a:r>
            <a:r>
              <a:rPr lang="en-GB" sz="2400" b="0" i="0" u="none" strike="noStrike" cap="none" dirty="0">
                <a:solidFill>
                  <a:schemeClr val="dk1"/>
                </a:solidFill>
                <a:latin typeface="Century Gothic"/>
                <a:ea typeface="Century Gothic"/>
                <a:cs typeface="Century Gothic"/>
                <a:sym typeface="Wingdings" panose="05000000000000000000" pitchFamily="2" charset="2"/>
              </a:rPr>
              <a:t> NaF + Cl</a:t>
            </a:r>
            <a:r>
              <a:rPr lang="en-GB" sz="2400" b="0" i="0" u="none" strike="noStrike" cap="none" baseline="-25000" dirty="0">
                <a:solidFill>
                  <a:schemeClr val="dk1"/>
                </a:solidFill>
                <a:latin typeface="Century Gothic"/>
                <a:ea typeface="Century Gothic"/>
                <a:cs typeface="Century Gothic"/>
                <a:sym typeface="Wingdings" panose="05000000000000000000" pitchFamily="2" charset="2"/>
              </a:rPr>
              <a:t>2</a:t>
            </a:r>
            <a:endParaRPr dirty="0"/>
          </a:p>
          <a:p>
            <a:pPr marL="914400" lvl="1" indent="-457200">
              <a:buClr>
                <a:schemeClr val="dk1"/>
              </a:buClr>
              <a:buSzPts val="2400"/>
              <a:buFont typeface="Wingdings" pitchFamily="2" charset="2"/>
              <a:buChar char="q"/>
            </a:pPr>
            <a:r>
              <a:rPr lang="en-GB" sz="2400" b="0" i="0" u="none" strike="noStrike" cap="none" dirty="0">
                <a:solidFill>
                  <a:schemeClr val="dk1"/>
                </a:solidFill>
                <a:latin typeface="Century Gothic"/>
                <a:ea typeface="Century Gothic"/>
                <a:cs typeface="Century Gothic"/>
                <a:sym typeface="Century Gothic"/>
              </a:rPr>
              <a:t>B. NaCl + F</a:t>
            </a:r>
            <a:r>
              <a:rPr lang="en-GB" sz="2400" b="0" i="0" u="none" strike="noStrike" cap="none" baseline="-25000" dirty="0">
                <a:solidFill>
                  <a:schemeClr val="dk1"/>
                </a:solidFill>
                <a:latin typeface="Century Gothic"/>
                <a:ea typeface="Century Gothic"/>
                <a:cs typeface="Century Gothic"/>
                <a:sym typeface="Century Gothic"/>
              </a:rPr>
              <a:t>2</a:t>
            </a:r>
            <a:r>
              <a:rPr lang="en-GB" sz="2400" b="0" i="0" u="none" strike="noStrike" cap="none" dirty="0">
                <a:solidFill>
                  <a:schemeClr val="dk1"/>
                </a:solidFill>
                <a:latin typeface="Century Gothic"/>
                <a:ea typeface="Century Gothic"/>
                <a:cs typeface="Century Gothic"/>
                <a:sym typeface="Century Gothic"/>
              </a:rPr>
              <a:t> </a:t>
            </a:r>
            <a:r>
              <a:rPr lang="en-GB" sz="2400" b="0" i="0" u="none" strike="noStrike" cap="none" dirty="0">
                <a:solidFill>
                  <a:schemeClr val="dk1"/>
                </a:solidFill>
                <a:latin typeface="Century Gothic"/>
                <a:ea typeface="Century Gothic"/>
                <a:cs typeface="Century Gothic"/>
                <a:sym typeface="Wingdings" panose="05000000000000000000" pitchFamily="2" charset="2"/>
              </a:rPr>
              <a:t> 2 NaF + Cl</a:t>
            </a:r>
            <a:r>
              <a:rPr lang="en-GB" sz="2400" b="0" i="0" u="none" strike="noStrike" cap="none" baseline="-25000" dirty="0">
                <a:solidFill>
                  <a:schemeClr val="dk1"/>
                </a:solidFill>
                <a:latin typeface="Century Gothic"/>
                <a:ea typeface="Century Gothic"/>
                <a:cs typeface="Century Gothic"/>
                <a:sym typeface="Wingdings" panose="05000000000000000000" pitchFamily="2" charset="2"/>
              </a:rPr>
              <a:t>2</a:t>
            </a:r>
            <a:endParaRPr dirty="0"/>
          </a:p>
          <a:p>
            <a:pPr marL="914400" marR="0" lvl="1" indent="-457200" algn="l" rtl="0">
              <a:spcBef>
                <a:spcPts val="0"/>
              </a:spcBef>
              <a:spcAft>
                <a:spcPts val="0"/>
              </a:spcAft>
              <a:buClr>
                <a:schemeClr val="dk1"/>
              </a:buClr>
              <a:buSzPts val="2400"/>
              <a:buFont typeface="Wingdings" pitchFamily="2" charset="2"/>
              <a:buChar char="q"/>
            </a:pPr>
            <a:r>
              <a:rPr lang="en-GB" sz="2400" b="0" i="0" u="none" strike="noStrike" cap="none" dirty="0">
                <a:solidFill>
                  <a:schemeClr val="dk1"/>
                </a:solidFill>
                <a:latin typeface="Century Gothic"/>
                <a:ea typeface="Century Gothic"/>
                <a:cs typeface="Century Gothic"/>
                <a:sym typeface="Century Gothic"/>
              </a:rPr>
              <a:t>C. 2 NaCl + F</a:t>
            </a:r>
            <a:r>
              <a:rPr lang="en-GB" sz="2400" b="0" i="0" u="none" strike="noStrike" cap="none" baseline="-25000" dirty="0">
                <a:solidFill>
                  <a:schemeClr val="dk1"/>
                </a:solidFill>
                <a:latin typeface="Century Gothic"/>
                <a:ea typeface="Century Gothic"/>
                <a:cs typeface="Century Gothic"/>
                <a:sym typeface="Century Gothic"/>
              </a:rPr>
              <a:t>2</a:t>
            </a:r>
            <a:r>
              <a:rPr lang="en-GB" sz="2400" b="0" i="0" u="none" strike="noStrike" cap="none" dirty="0">
                <a:solidFill>
                  <a:schemeClr val="dk1"/>
                </a:solidFill>
                <a:latin typeface="Century Gothic"/>
                <a:ea typeface="Century Gothic"/>
                <a:cs typeface="Century Gothic"/>
                <a:sym typeface="Century Gothic"/>
              </a:rPr>
              <a:t> </a:t>
            </a:r>
            <a:r>
              <a:rPr lang="en-GB" sz="2400" b="0" i="0" u="none" strike="noStrike" cap="none" dirty="0">
                <a:solidFill>
                  <a:schemeClr val="dk1"/>
                </a:solidFill>
                <a:latin typeface="Century Gothic"/>
                <a:ea typeface="Century Gothic"/>
                <a:cs typeface="Century Gothic"/>
                <a:sym typeface="Wingdings" panose="05000000000000000000" pitchFamily="2" charset="2"/>
              </a:rPr>
              <a:t> 2 NaF + Cl</a:t>
            </a:r>
            <a:r>
              <a:rPr lang="en-GB" sz="2400" b="0" i="0" u="none" strike="noStrike" cap="none" baseline="-25000" dirty="0">
                <a:solidFill>
                  <a:schemeClr val="dk1"/>
                </a:solidFill>
                <a:latin typeface="Century Gothic"/>
                <a:ea typeface="Century Gothic"/>
                <a:cs typeface="Century Gothic"/>
                <a:sym typeface="Wingdings" panose="05000000000000000000" pitchFamily="2" charset="2"/>
              </a:rPr>
              <a:t>2</a:t>
            </a:r>
            <a:endParaRPr lang="en-GB" b="0" i="0" u="none" strike="noStrike" cap="none" baseline="-25000" dirty="0">
              <a:sym typeface="Century Gothic"/>
            </a:endParaRPr>
          </a:p>
          <a:p>
            <a:pPr marR="0" lvl="1" algn="l" rtl="0">
              <a:spcBef>
                <a:spcPts val="0"/>
              </a:spcBef>
              <a:spcAft>
                <a:spcPts val="0"/>
              </a:spcAft>
              <a:buClr>
                <a:schemeClr val="dk1"/>
              </a:buClr>
              <a:buSzPts val="2400"/>
            </a:pPr>
            <a:endParaRPr lang="en-GB" sz="2400" dirty="0">
              <a:solidFill>
                <a:schemeClr val="dk1"/>
              </a:solidFill>
              <a:latin typeface="Century Gothic"/>
              <a:ea typeface="Century Gothic"/>
              <a:cs typeface="Century Gothic"/>
              <a:sym typeface="Century Gothic"/>
            </a:endParaRPr>
          </a:p>
          <a:p>
            <a:pPr marL="457200" indent="-457200">
              <a:buClr>
                <a:schemeClr val="dk1"/>
              </a:buClr>
              <a:buSzPts val="2400"/>
              <a:buFont typeface="Calibri"/>
              <a:buAutoNum type="arabicPeriod"/>
            </a:pPr>
            <a:r>
              <a:rPr lang="en-GB" sz="2400" dirty="0">
                <a:solidFill>
                  <a:schemeClr val="dk1"/>
                </a:solidFill>
                <a:latin typeface="Century Gothic"/>
                <a:sym typeface="Century Gothic"/>
              </a:rPr>
              <a:t>How do you convert cm</a:t>
            </a:r>
            <a:r>
              <a:rPr lang="en-GB" sz="2400" baseline="30000" dirty="0">
                <a:solidFill>
                  <a:schemeClr val="dk1"/>
                </a:solidFill>
                <a:latin typeface="Century Gothic"/>
                <a:sym typeface="Century Gothic"/>
              </a:rPr>
              <a:t>3</a:t>
            </a:r>
            <a:r>
              <a:rPr lang="en-GB" sz="2400" dirty="0">
                <a:solidFill>
                  <a:schemeClr val="dk1"/>
                </a:solidFill>
                <a:latin typeface="Century Gothic"/>
                <a:sym typeface="Century Gothic"/>
              </a:rPr>
              <a:t> to dm</a:t>
            </a:r>
            <a:r>
              <a:rPr lang="en-GB" sz="2400" baseline="30000" dirty="0">
                <a:solidFill>
                  <a:schemeClr val="dk1"/>
                </a:solidFill>
                <a:latin typeface="Century Gothic"/>
                <a:sym typeface="Century Gothic"/>
              </a:rPr>
              <a:t>3</a:t>
            </a:r>
            <a:r>
              <a:rPr lang="en-GB" sz="2400" dirty="0">
                <a:solidFill>
                  <a:schemeClr val="dk1"/>
                </a:solidFill>
                <a:latin typeface="Century Gothic"/>
                <a:sym typeface="Century Gothic"/>
              </a:rPr>
              <a:t>?</a:t>
            </a:r>
            <a:endParaRPr sz="2400" dirty="0">
              <a:solidFill>
                <a:schemeClr val="dk1"/>
              </a:solidFill>
              <a:latin typeface="Century Gothic"/>
            </a:endParaRPr>
          </a:p>
          <a:p>
            <a:pPr marL="914400" marR="0" lvl="1" indent="-457200" algn="l" rtl="0">
              <a:spcBef>
                <a:spcPts val="0"/>
              </a:spcBef>
              <a:spcAft>
                <a:spcPts val="0"/>
              </a:spcAft>
              <a:buClr>
                <a:schemeClr val="dk1"/>
              </a:buClr>
              <a:buSzPts val="2400"/>
              <a:buFont typeface="Wingdings" pitchFamily="2" charset="2"/>
              <a:buChar char="q"/>
            </a:pPr>
            <a:r>
              <a:rPr lang="en-GB" sz="2400" b="0" i="0" u="none" strike="noStrike" cap="none" dirty="0">
                <a:solidFill>
                  <a:schemeClr val="dk1"/>
                </a:solidFill>
                <a:latin typeface="Century Gothic"/>
                <a:ea typeface="Century Gothic"/>
                <a:cs typeface="Century Gothic"/>
                <a:sym typeface="Century Gothic"/>
              </a:rPr>
              <a:t>A. Divide by 1000</a:t>
            </a:r>
            <a:endParaRPr dirty="0"/>
          </a:p>
          <a:p>
            <a:pPr marL="914400" marR="0" lvl="1" indent="-457200" algn="l" rtl="0">
              <a:spcBef>
                <a:spcPts val="0"/>
              </a:spcBef>
              <a:spcAft>
                <a:spcPts val="0"/>
              </a:spcAft>
              <a:buClr>
                <a:schemeClr val="dk1"/>
              </a:buClr>
              <a:buSzPts val="2400"/>
              <a:buFont typeface="Wingdings" pitchFamily="2" charset="2"/>
              <a:buChar char="q"/>
            </a:pPr>
            <a:r>
              <a:rPr lang="en-GB" sz="2400" b="0" i="0" u="none" strike="noStrike" cap="none" dirty="0">
                <a:solidFill>
                  <a:schemeClr val="dk1"/>
                </a:solidFill>
                <a:latin typeface="Century Gothic"/>
                <a:ea typeface="Century Gothic"/>
                <a:cs typeface="Century Gothic"/>
                <a:sym typeface="Century Gothic"/>
              </a:rPr>
              <a:t>B. Multiply by 1000</a:t>
            </a:r>
            <a:endParaRPr dirty="0"/>
          </a:p>
          <a:p>
            <a:pPr marL="914400" marR="0" lvl="1" indent="-457200" algn="l" rtl="0">
              <a:spcBef>
                <a:spcPts val="0"/>
              </a:spcBef>
              <a:spcAft>
                <a:spcPts val="0"/>
              </a:spcAft>
              <a:buClr>
                <a:schemeClr val="dk1"/>
              </a:buClr>
              <a:buSzPts val="2400"/>
              <a:buFont typeface="Wingdings" pitchFamily="2" charset="2"/>
              <a:buChar char="q"/>
            </a:pPr>
            <a:r>
              <a:rPr lang="en-GB" sz="2400" b="0" i="0" u="none" strike="noStrike" cap="none" dirty="0">
                <a:solidFill>
                  <a:schemeClr val="dk1"/>
                </a:solidFill>
                <a:latin typeface="Century Gothic"/>
                <a:ea typeface="Century Gothic"/>
                <a:cs typeface="Century Gothic"/>
                <a:sym typeface="Century Gothic"/>
              </a:rPr>
              <a:t>C. Add 1000</a:t>
            </a:r>
            <a:endParaRPr dirty="0"/>
          </a:p>
        </p:txBody>
      </p:sp>
      <p:sp>
        <p:nvSpPr>
          <p:cNvPr id="3" name="TextBox 2">
            <a:extLst>
              <a:ext uri="{FF2B5EF4-FFF2-40B4-BE49-F238E27FC236}">
                <a16:creationId xmlns:a16="http://schemas.microsoft.com/office/drawing/2014/main" id="{0AEC8244-F59F-274B-AA19-F2475EA7F4EE}"/>
              </a:ext>
            </a:extLst>
          </p:cNvPr>
          <p:cNvSpPr txBox="1"/>
          <p:nvPr/>
        </p:nvSpPr>
        <p:spPr>
          <a:xfrm>
            <a:off x="808841" y="1452702"/>
            <a:ext cx="530915" cy="646331"/>
          </a:xfrm>
          <a:prstGeom prst="rect">
            <a:avLst/>
          </a:prstGeom>
          <a:noFill/>
        </p:spPr>
        <p:txBody>
          <a:bodyPr wrap="none" rtlCol="0">
            <a:spAutoFit/>
          </a:bodyPr>
          <a:lstStyle/>
          <a:p>
            <a:r>
              <a:rPr lang="en-US" sz="3600" b="1" dirty="0">
                <a:solidFill>
                  <a:schemeClr val="accent1"/>
                </a:solidFill>
              </a:rPr>
              <a:t>✓</a:t>
            </a:r>
          </a:p>
        </p:txBody>
      </p:sp>
      <p:sp>
        <p:nvSpPr>
          <p:cNvPr id="17" name="TextBox 16">
            <a:extLst>
              <a:ext uri="{FF2B5EF4-FFF2-40B4-BE49-F238E27FC236}">
                <a16:creationId xmlns:a16="http://schemas.microsoft.com/office/drawing/2014/main" id="{263C6F0A-FE53-1941-9896-DE5CF035D6B1}"/>
              </a:ext>
            </a:extLst>
          </p:cNvPr>
          <p:cNvSpPr txBox="1"/>
          <p:nvPr/>
        </p:nvSpPr>
        <p:spPr>
          <a:xfrm>
            <a:off x="808841" y="3995252"/>
            <a:ext cx="530915" cy="646331"/>
          </a:xfrm>
          <a:prstGeom prst="rect">
            <a:avLst/>
          </a:prstGeom>
          <a:noFill/>
        </p:spPr>
        <p:txBody>
          <a:bodyPr wrap="none" rtlCol="0">
            <a:spAutoFit/>
          </a:bodyPr>
          <a:lstStyle/>
          <a:p>
            <a:r>
              <a:rPr lang="en-US" sz="3600" b="1" dirty="0">
                <a:solidFill>
                  <a:schemeClr val="accent1"/>
                </a:solidFill>
              </a:rPr>
              <a:t>✓</a:t>
            </a:r>
          </a:p>
        </p:txBody>
      </p:sp>
      <p:sp>
        <p:nvSpPr>
          <p:cNvPr id="18" name="TextBox 17">
            <a:extLst>
              <a:ext uri="{FF2B5EF4-FFF2-40B4-BE49-F238E27FC236}">
                <a16:creationId xmlns:a16="http://schemas.microsoft.com/office/drawing/2014/main" id="{C9F861D5-2EED-D64A-89F5-3A27FE24C379}"/>
              </a:ext>
            </a:extLst>
          </p:cNvPr>
          <p:cNvSpPr txBox="1"/>
          <p:nvPr/>
        </p:nvSpPr>
        <p:spPr>
          <a:xfrm>
            <a:off x="808841" y="5110302"/>
            <a:ext cx="530915" cy="646331"/>
          </a:xfrm>
          <a:prstGeom prst="rect">
            <a:avLst/>
          </a:prstGeom>
          <a:noFill/>
        </p:spPr>
        <p:txBody>
          <a:bodyPr wrap="none" rtlCol="0">
            <a:spAutoFit/>
          </a:bodyPr>
          <a:lstStyle/>
          <a:p>
            <a:r>
              <a:rPr lang="en-US" sz="3600" b="1" dirty="0">
                <a:solidFill>
                  <a:schemeClr val="accent1"/>
                </a:solidFill>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7" grpId="0"/>
      <p:bldP spid="1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dirty="0"/>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492465360"/>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C3.2.12</a:t>
                      </a:r>
                    </a:p>
                  </a:txBody>
                  <a:tcPr/>
                </a:tc>
                <a:tc hMerge="1">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dirty="0">
                          <a:latin typeface="Century Gothic" panose="020B0502020202020204" pitchFamily="34" charset="0"/>
                        </a:rPr>
                        <a:t>What was good about this lesson?</a:t>
                      </a:r>
                    </a:p>
                  </a:txBody>
                  <a:tcPr/>
                </a:tc>
                <a:tc>
                  <a:txBody>
                    <a:bodyPr/>
                    <a:lstStyle/>
                    <a:p>
                      <a:r>
                        <a:rPr lang="en-US" dirty="0">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dirty="0">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470269" y="5463251"/>
            <a:ext cx="8180445" cy="461665"/>
          </a:xfrm>
          <a:prstGeom prst="rect">
            <a:avLst/>
          </a:prstGeom>
          <a:noFill/>
        </p:spPr>
        <p:txBody>
          <a:bodyPr wrap="none" rtlCol="0">
            <a:spAutoFit/>
          </a:bodyPr>
          <a:lstStyle/>
          <a:p>
            <a:r>
              <a:rPr lang="en-US" sz="2400" dirty="0">
                <a:solidFill>
                  <a:srgbClr val="0070C0"/>
                </a:solidFill>
                <a:latin typeface="Century Gothic" panose="020B0502020202020204" pitchFamily="34" charset="0"/>
                <a:hlinkClick r:id="rId2">
                  <a:extLst>
                    <a:ext uri="{A12FA001-AC4F-418D-AE19-62706E023703}">
                      <ahyp:hlinkClr xmlns:ahyp="http://schemas.microsoft.com/office/drawing/2018/hyperlinkcolor" val="tx"/>
                    </a:ext>
                  </a:extLst>
                </a:hlinkClick>
              </a:rPr>
              <a:t>Send us your feedback by clicking this link. Thank you!</a:t>
            </a:r>
            <a:endParaRPr lang="en-US" sz="2400" dirty="0">
              <a:solidFill>
                <a:srgbClr val="0070C0"/>
              </a:solidFill>
              <a:latin typeface="Century Gothic" panose="020B0502020202020204" pitchFamily="34" charset="0"/>
            </a:endParaRPr>
          </a:p>
        </p:txBody>
      </p:sp>
    </p:spTree>
    <p:extLst>
      <p:ext uri="{BB962C8B-B14F-4D97-AF65-F5344CB8AC3E}">
        <p14:creationId xmlns:p14="http://schemas.microsoft.com/office/powerpoint/2010/main" val="13616977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4A8ACF-2F5F-8C40-98BB-539F4AC7D12F}"/>
              </a:ext>
            </a:extLst>
          </p:cNvPr>
          <p:cNvSpPr>
            <a:spLocks noGrp="1"/>
          </p:cNvSpPr>
          <p:nvPr>
            <p:ph type="title"/>
          </p:nvPr>
        </p:nvSpPr>
        <p:spPr/>
        <p:txBody>
          <a:bodyPr>
            <a:normAutofit/>
          </a:bodyPr>
          <a:lstStyle/>
          <a:p>
            <a:r>
              <a:rPr lang="en-GB" sz="2800" u="sng" dirty="0">
                <a:latin typeface="Century Gothic" panose="020B0502020202020204" pitchFamily="34" charset="0"/>
              </a:rPr>
              <a:t>Feedback Lesson</a:t>
            </a:r>
            <a:endParaRPr lang="en-US" u="sng" dirty="0"/>
          </a:p>
        </p:txBody>
      </p:sp>
      <p:pic>
        <p:nvPicPr>
          <p:cNvPr id="3" name="Picture 2" descr="Icon&#10;&#10;Description automatically generated">
            <a:extLst>
              <a:ext uri="{FF2B5EF4-FFF2-40B4-BE49-F238E27FC236}">
                <a16:creationId xmlns:a16="http://schemas.microsoft.com/office/drawing/2014/main" id="{2075AA68-A439-F74A-8251-152541E0061C}"/>
              </a:ext>
            </a:extLst>
          </p:cNvPr>
          <p:cNvPicPr>
            <a:picLocks noChangeAspect="1"/>
          </p:cNvPicPr>
          <p:nvPr/>
        </p:nvPicPr>
        <p:blipFill>
          <a:blip r:embed="rId3" cstate="screen">
            <a:clrChange>
              <a:clrFrom>
                <a:srgbClr val="FEFEFE"/>
              </a:clrFrom>
              <a:clrTo>
                <a:srgbClr val="FEFEFE">
                  <a:alpha val="0"/>
                </a:srgbClr>
              </a:clrTo>
            </a:clrChange>
            <a:extLst>
              <a:ext uri="{28A0092B-C50C-407E-A947-70E740481C1C}">
                <a14:useLocalDpi xmlns:a14="http://schemas.microsoft.com/office/drawing/2010/main"/>
              </a:ext>
            </a:extLst>
          </a:blip>
          <a:stretch>
            <a:fillRect/>
          </a:stretch>
        </p:blipFill>
        <p:spPr>
          <a:xfrm>
            <a:off x="10572174" y="5833331"/>
            <a:ext cx="1056383" cy="505044"/>
          </a:xfrm>
          <a:prstGeom prst="rect">
            <a:avLst/>
          </a:prstGeom>
        </p:spPr>
      </p:pic>
      <p:sp>
        <p:nvSpPr>
          <p:cNvPr id="11" name="Google Shape;92;p1">
            <a:extLst>
              <a:ext uri="{FF2B5EF4-FFF2-40B4-BE49-F238E27FC236}">
                <a16:creationId xmlns:a16="http://schemas.microsoft.com/office/drawing/2014/main" id="{20067F69-BE3E-A547-B979-B4739CD7E98F}"/>
              </a:ext>
            </a:extLst>
          </p:cNvPr>
          <p:cNvSpPr txBox="1"/>
          <p:nvPr/>
        </p:nvSpPr>
        <p:spPr>
          <a:xfrm>
            <a:off x="366226" y="847754"/>
            <a:ext cx="11195853" cy="4154943"/>
          </a:xfrm>
          <a:prstGeom prst="rect">
            <a:avLst/>
          </a:prstGeom>
          <a:noFill/>
          <a:ln>
            <a:noFill/>
          </a:ln>
        </p:spPr>
        <p:txBody>
          <a:bodyPr spcFirstLastPara="1" wrap="square" lIns="91425" tIns="45700" rIns="91425" bIns="45700" anchor="t" anchorCtr="0">
            <a:spAutoFit/>
          </a:bodyPr>
          <a:lstStyle/>
          <a:p>
            <a:pPr marR="0" lvl="0" algn="l" rtl="0">
              <a:spcBef>
                <a:spcPts val="0"/>
              </a:spcBef>
              <a:spcAft>
                <a:spcPts val="0"/>
              </a:spcAft>
              <a:buClr>
                <a:schemeClr val="dk1"/>
              </a:buClr>
              <a:buSzPts val="2400"/>
            </a:pPr>
            <a:r>
              <a:rPr lang="en-GB" sz="2400" b="1" dirty="0">
                <a:solidFill>
                  <a:schemeClr val="dk1"/>
                </a:solidFill>
                <a:latin typeface="Century Gothic"/>
                <a:ea typeface="Century Gothic"/>
                <a:cs typeface="Century Gothic"/>
                <a:sym typeface="Century Gothic"/>
              </a:rPr>
              <a:t>Answer the questions below.</a:t>
            </a:r>
          </a:p>
          <a:p>
            <a:pPr marL="457200" marR="0" lvl="0" indent="-457200" algn="l" rtl="0">
              <a:spcBef>
                <a:spcPts val="0"/>
              </a:spcBef>
              <a:spcAft>
                <a:spcPts val="0"/>
              </a:spcAft>
              <a:buClr>
                <a:schemeClr val="dk1"/>
              </a:buClr>
              <a:buSzPts val="2400"/>
              <a:buFont typeface="Century Gothic"/>
              <a:buAutoNum type="arabicPeriod"/>
            </a:pPr>
            <a:r>
              <a:rPr lang="en-GB" sz="2400" dirty="0">
                <a:solidFill>
                  <a:schemeClr val="dk1"/>
                </a:solidFill>
                <a:latin typeface="Century Gothic"/>
                <a:ea typeface="Century Gothic"/>
                <a:cs typeface="Century Gothic"/>
                <a:sym typeface="Century Gothic"/>
              </a:rPr>
              <a:t>State the units of volume.</a:t>
            </a:r>
          </a:p>
          <a:p>
            <a:pPr marL="457200" marR="0" lvl="0" indent="-457200" algn="l" rtl="0">
              <a:spcBef>
                <a:spcPts val="0"/>
              </a:spcBef>
              <a:spcAft>
                <a:spcPts val="0"/>
              </a:spcAft>
              <a:buClr>
                <a:schemeClr val="dk1"/>
              </a:buClr>
              <a:buSzPts val="2400"/>
              <a:buFont typeface="Century Gothic"/>
              <a:buAutoNum type="arabicPeriod"/>
            </a:pPr>
            <a:endParaRPr sz="2400" dirty="0">
              <a:solidFill>
                <a:schemeClr val="dk1"/>
              </a:solidFill>
              <a:latin typeface="Century Gothic"/>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r>
              <a:rPr lang="en-GB" sz="2400" dirty="0">
                <a:solidFill>
                  <a:schemeClr val="dk1"/>
                </a:solidFill>
                <a:latin typeface="Century Gothic"/>
                <a:ea typeface="Century Gothic"/>
                <a:cs typeface="Century Gothic"/>
                <a:sym typeface="Century Gothic"/>
              </a:rPr>
              <a:t>State what is measured in g/dm</a:t>
            </a:r>
            <a:r>
              <a:rPr lang="en-GB" sz="2400" baseline="30000" dirty="0">
                <a:solidFill>
                  <a:schemeClr val="dk1"/>
                </a:solidFill>
                <a:latin typeface="Century Gothic"/>
                <a:ea typeface="Century Gothic"/>
                <a:cs typeface="Century Gothic"/>
                <a:sym typeface="Century Gothic"/>
              </a:rPr>
              <a:t>3</a:t>
            </a:r>
            <a:r>
              <a:rPr lang="en-GB" sz="2400" dirty="0">
                <a:solidFill>
                  <a:schemeClr val="dk1"/>
                </a:solidFill>
                <a:latin typeface="Century Gothic"/>
                <a:ea typeface="Century Gothic"/>
                <a:cs typeface="Century Gothic"/>
                <a:sym typeface="Century Gothic"/>
              </a:rPr>
              <a:t>.</a:t>
            </a:r>
          </a:p>
          <a:p>
            <a:pPr marL="457200" marR="0" lvl="0" indent="-457200" algn="l" rtl="0">
              <a:spcBef>
                <a:spcPts val="0"/>
              </a:spcBef>
              <a:spcAft>
                <a:spcPts val="0"/>
              </a:spcAft>
              <a:buClr>
                <a:schemeClr val="dk1"/>
              </a:buClr>
              <a:buSzPts val="2400"/>
              <a:buFont typeface="Century Gothic"/>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r>
              <a:rPr lang="en-GB" sz="2400" dirty="0">
                <a:solidFill>
                  <a:schemeClr val="dk1"/>
                </a:solidFill>
                <a:latin typeface="Century Gothic"/>
                <a:ea typeface="Century Gothic"/>
                <a:cs typeface="Century Gothic"/>
                <a:sym typeface="Century Gothic"/>
              </a:rPr>
              <a:t>Calculate the relative formula mass of carbon dioxide.</a:t>
            </a:r>
          </a:p>
          <a:p>
            <a:pPr marL="457200" marR="0" lvl="0" indent="-457200" algn="l" rtl="0">
              <a:spcBef>
                <a:spcPts val="0"/>
              </a:spcBef>
              <a:spcAft>
                <a:spcPts val="0"/>
              </a:spcAft>
              <a:buClr>
                <a:schemeClr val="dk1"/>
              </a:buClr>
              <a:buSzPts val="2400"/>
              <a:buFont typeface="Century Gothic"/>
              <a:buAutoNum type="arabicPeriod"/>
            </a:pPr>
            <a:endParaRPr lang="en-GB" sz="2400" dirty="0">
              <a:solidFill>
                <a:schemeClr val="dk1"/>
              </a:solidFill>
              <a:latin typeface="Century Gothic"/>
              <a:sym typeface="Century Gothic"/>
            </a:endParaRPr>
          </a:p>
          <a:p>
            <a:pPr marL="457200" marR="0" lvl="0" indent="-457200" algn="l" rtl="0">
              <a:spcBef>
                <a:spcPts val="0"/>
              </a:spcBef>
              <a:spcAft>
                <a:spcPts val="0"/>
              </a:spcAft>
              <a:buClr>
                <a:schemeClr val="dk1"/>
              </a:buClr>
              <a:buSzPts val="2400"/>
              <a:buFont typeface="Century Gothic"/>
              <a:buAutoNum type="arabicPeriod"/>
            </a:pPr>
            <a:r>
              <a:rPr lang="en-GB" sz="2400" dirty="0">
                <a:solidFill>
                  <a:schemeClr val="dk1"/>
                </a:solidFill>
                <a:latin typeface="Century Gothic"/>
                <a:sym typeface="Century Gothic"/>
              </a:rPr>
              <a:t>Copy and complete for these state symbols:</a:t>
            </a:r>
          </a:p>
          <a:p>
            <a:pPr marR="0" lvl="0" algn="l" rtl="0">
              <a:spcBef>
                <a:spcPts val="0"/>
              </a:spcBef>
              <a:spcAft>
                <a:spcPts val="0"/>
              </a:spcAft>
              <a:buClr>
                <a:schemeClr val="dk1"/>
              </a:buClr>
              <a:buSzPts val="2400"/>
            </a:pPr>
            <a:r>
              <a:rPr lang="en-GB" sz="2400" dirty="0">
                <a:solidFill>
                  <a:schemeClr val="dk1"/>
                </a:solidFill>
                <a:latin typeface="Century Gothic"/>
                <a:sym typeface="Century Gothic"/>
              </a:rPr>
              <a:t>(s) = solid       (</a:t>
            </a:r>
            <a:r>
              <a:rPr lang="en-GB" sz="2400" dirty="0">
                <a:solidFill>
                  <a:schemeClr val="dk1"/>
                </a:solidFill>
                <a:latin typeface="PT Sans" panose="020B0503020203020204" pitchFamily="34" charset="77"/>
                <a:sym typeface="Century Gothic"/>
              </a:rPr>
              <a:t>l</a:t>
            </a:r>
            <a:r>
              <a:rPr lang="en-GB" sz="2400" dirty="0">
                <a:solidFill>
                  <a:schemeClr val="dk1"/>
                </a:solidFill>
                <a:latin typeface="Century Gothic"/>
                <a:sym typeface="Century Gothic"/>
              </a:rPr>
              <a:t>) = ___________	  (g) = ___________        (</a:t>
            </a:r>
            <a:r>
              <a:rPr lang="en-GB" sz="2400" dirty="0" err="1">
                <a:solidFill>
                  <a:schemeClr val="dk1"/>
                </a:solidFill>
                <a:latin typeface="Century Gothic"/>
                <a:sym typeface="Century Gothic"/>
              </a:rPr>
              <a:t>aq</a:t>
            </a:r>
            <a:r>
              <a:rPr lang="en-GB" sz="2400" dirty="0">
                <a:solidFill>
                  <a:schemeClr val="dk1"/>
                </a:solidFill>
                <a:latin typeface="Century Gothic"/>
                <a:sym typeface="Century Gothic"/>
              </a:rPr>
              <a:t>) = ___________</a:t>
            </a:r>
          </a:p>
          <a:p>
            <a:pPr marL="457200" marR="0" lvl="0" indent="-457200" algn="l" rtl="0">
              <a:spcBef>
                <a:spcPts val="0"/>
              </a:spcBef>
              <a:spcAft>
                <a:spcPts val="0"/>
              </a:spcAft>
              <a:buClr>
                <a:schemeClr val="dk1"/>
              </a:buClr>
              <a:buSzPts val="2400"/>
              <a:buFont typeface="+mj-lt"/>
              <a:buAutoNum type="arabicPeriod" startAt="5"/>
            </a:pPr>
            <a:r>
              <a:rPr lang="en-GB" sz="2400" dirty="0">
                <a:solidFill>
                  <a:schemeClr val="dk1"/>
                </a:solidFill>
                <a:latin typeface="Century Gothic"/>
                <a:sym typeface="Century Gothic"/>
              </a:rPr>
              <a:t>Write the order of the 4 processes that happen when we make a soluble salt from an insoluble base and an acid.</a:t>
            </a:r>
            <a:endParaRPr dirty="0"/>
          </a:p>
        </p:txBody>
      </p:sp>
      <p:sp>
        <p:nvSpPr>
          <p:cNvPr id="13" name="Google Shape;94;p1">
            <a:extLst>
              <a:ext uri="{FF2B5EF4-FFF2-40B4-BE49-F238E27FC236}">
                <a16:creationId xmlns:a16="http://schemas.microsoft.com/office/drawing/2014/main" id="{B6F7C958-ACA2-E44D-8F55-A72A5F1AB514}"/>
              </a:ext>
            </a:extLst>
          </p:cNvPr>
          <p:cNvSpPr txBox="1"/>
          <p:nvPr/>
        </p:nvSpPr>
        <p:spPr>
          <a:xfrm>
            <a:off x="844202" y="1596409"/>
            <a:ext cx="7646635" cy="461665"/>
          </a:xfrm>
          <a:prstGeom prst="rect">
            <a:avLst/>
          </a:prstGeom>
          <a:noFill/>
          <a:ln>
            <a:noFill/>
          </a:ln>
        </p:spPr>
        <p:txBody>
          <a:bodyPr spcFirstLastPara="1" wrap="square" lIns="91425" tIns="45700" rIns="91425" bIns="45700" anchor="t" anchorCtr="0">
            <a:spAutoFit/>
          </a:bodyPr>
          <a:lstStyle/>
          <a:p>
            <a:pPr lvl="0"/>
            <a:r>
              <a:rPr lang="en-GB" sz="2400" b="1" dirty="0">
                <a:solidFill>
                  <a:schemeClr val="accent1"/>
                </a:solidFill>
                <a:latin typeface="Century Gothic"/>
                <a:ea typeface="Century Gothic"/>
                <a:cs typeface="Century Gothic"/>
                <a:sym typeface="Century Gothic"/>
              </a:rPr>
              <a:t>Litres (L) or decimetres cubed (dm</a:t>
            </a:r>
            <a:r>
              <a:rPr lang="en-GB" sz="2400" b="1" baseline="30000" dirty="0">
                <a:solidFill>
                  <a:schemeClr val="accent1"/>
                </a:solidFill>
                <a:latin typeface="Century Gothic"/>
                <a:ea typeface="Century Gothic"/>
                <a:cs typeface="Century Gothic"/>
                <a:sym typeface="Century Gothic"/>
              </a:rPr>
              <a:t>3</a:t>
            </a:r>
            <a:r>
              <a:rPr lang="en-GB" sz="2400" b="1" dirty="0">
                <a:solidFill>
                  <a:schemeClr val="accent1"/>
                </a:solidFill>
                <a:latin typeface="Century Gothic"/>
                <a:ea typeface="Century Gothic"/>
                <a:cs typeface="Century Gothic"/>
                <a:sym typeface="Century Gothic"/>
              </a:rPr>
              <a:t>)</a:t>
            </a:r>
            <a:endParaRPr b="1" dirty="0">
              <a:solidFill>
                <a:schemeClr val="accent1"/>
              </a:solidFill>
            </a:endParaRPr>
          </a:p>
        </p:txBody>
      </p:sp>
      <p:sp>
        <p:nvSpPr>
          <p:cNvPr id="14" name="Google Shape;95;p1">
            <a:extLst>
              <a:ext uri="{FF2B5EF4-FFF2-40B4-BE49-F238E27FC236}">
                <a16:creationId xmlns:a16="http://schemas.microsoft.com/office/drawing/2014/main" id="{A9AFC208-8128-F74C-8C26-5AECFF43B353}"/>
              </a:ext>
            </a:extLst>
          </p:cNvPr>
          <p:cNvSpPr txBox="1"/>
          <p:nvPr/>
        </p:nvSpPr>
        <p:spPr>
          <a:xfrm>
            <a:off x="866205" y="2311080"/>
            <a:ext cx="7646635"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Concentration</a:t>
            </a:r>
            <a:endParaRPr b="1" dirty="0">
              <a:solidFill>
                <a:schemeClr val="accent1"/>
              </a:solidFill>
            </a:endParaRPr>
          </a:p>
        </p:txBody>
      </p:sp>
      <p:sp>
        <p:nvSpPr>
          <p:cNvPr id="15" name="Google Shape;96;p1">
            <a:extLst>
              <a:ext uri="{FF2B5EF4-FFF2-40B4-BE49-F238E27FC236}">
                <a16:creationId xmlns:a16="http://schemas.microsoft.com/office/drawing/2014/main" id="{EA495EF7-5492-F643-9514-E021499B93B5}"/>
              </a:ext>
            </a:extLst>
          </p:cNvPr>
          <p:cNvSpPr txBox="1"/>
          <p:nvPr/>
        </p:nvSpPr>
        <p:spPr>
          <a:xfrm>
            <a:off x="866205" y="3041896"/>
            <a:ext cx="7646635" cy="46166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12 + (16 x 2) = 44</a:t>
            </a:r>
            <a:endParaRPr b="1" dirty="0">
              <a:solidFill>
                <a:schemeClr val="accent1"/>
              </a:solidFill>
            </a:endParaRPr>
          </a:p>
        </p:txBody>
      </p:sp>
      <p:sp>
        <p:nvSpPr>
          <p:cNvPr id="10" name="Google Shape;96;p1">
            <a:extLst>
              <a:ext uri="{FF2B5EF4-FFF2-40B4-BE49-F238E27FC236}">
                <a16:creationId xmlns:a16="http://schemas.microsoft.com/office/drawing/2014/main" id="{B07F3012-4448-4CF3-909D-95B8B7794DD7}"/>
              </a:ext>
            </a:extLst>
          </p:cNvPr>
          <p:cNvSpPr txBox="1"/>
          <p:nvPr/>
        </p:nvSpPr>
        <p:spPr>
          <a:xfrm>
            <a:off x="3385268" y="3772712"/>
            <a:ext cx="1513407" cy="4616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liquid</a:t>
            </a:r>
            <a:endParaRPr b="1" dirty="0">
              <a:solidFill>
                <a:schemeClr val="accent1"/>
              </a:solidFill>
            </a:endParaRPr>
          </a:p>
        </p:txBody>
      </p:sp>
      <p:sp>
        <p:nvSpPr>
          <p:cNvPr id="12" name="Google Shape;96;p1">
            <a:extLst>
              <a:ext uri="{FF2B5EF4-FFF2-40B4-BE49-F238E27FC236}">
                <a16:creationId xmlns:a16="http://schemas.microsoft.com/office/drawing/2014/main" id="{0C049047-840C-4D92-8A92-949C0AC6CC3E}"/>
              </a:ext>
            </a:extLst>
          </p:cNvPr>
          <p:cNvSpPr txBox="1"/>
          <p:nvPr/>
        </p:nvSpPr>
        <p:spPr>
          <a:xfrm>
            <a:off x="6339143" y="3747147"/>
            <a:ext cx="1513407" cy="4616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gas</a:t>
            </a:r>
            <a:endParaRPr b="1" dirty="0">
              <a:solidFill>
                <a:schemeClr val="accent1"/>
              </a:solidFill>
            </a:endParaRPr>
          </a:p>
        </p:txBody>
      </p:sp>
      <p:sp>
        <p:nvSpPr>
          <p:cNvPr id="16" name="Google Shape;96;p1">
            <a:extLst>
              <a:ext uri="{FF2B5EF4-FFF2-40B4-BE49-F238E27FC236}">
                <a16:creationId xmlns:a16="http://schemas.microsoft.com/office/drawing/2014/main" id="{591EEA77-4D66-4208-B2FC-C084C0A60E50}"/>
              </a:ext>
            </a:extLst>
          </p:cNvPr>
          <p:cNvSpPr txBox="1"/>
          <p:nvPr/>
        </p:nvSpPr>
        <p:spPr>
          <a:xfrm>
            <a:off x="9431125" y="3714100"/>
            <a:ext cx="1966155" cy="4616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aqueous</a:t>
            </a:r>
            <a:endParaRPr b="1" dirty="0">
              <a:solidFill>
                <a:schemeClr val="accent1"/>
              </a:solidFill>
            </a:endParaRPr>
          </a:p>
        </p:txBody>
      </p:sp>
      <p:sp>
        <p:nvSpPr>
          <p:cNvPr id="19" name="Google Shape;96;p1">
            <a:extLst>
              <a:ext uri="{FF2B5EF4-FFF2-40B4-BE49-F238E27FC236}">
                <a16:creationId xmlns:a16="http://schemas.microsoft.com/office/drawing/2014/main" id="{701D52E8-6D00-4A86-99C7-4A4B412CB1C2}"/>
              </a:ext>
            </a:extLst>
          </p:cNvPr>
          <p:cNvSpPr txBox="1"/>
          <p:nvPr/>
        </p:nvSpPr>
        <p:spPr>
          <a:xfrm>
            <a:off x="822718" y="4938278"/>
            <a:ext cx="4586135" cy="4616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1. Neutralisation reaction</a:t>
            </a:r>
            <a:endParaRPr b="1" dirty="0">
              <a:solidFill>
                <a:schemeClr val="accent1"/>
              </a:solidFill>
            </a:endParaRPr>
          </a:p>
        </p:txBody>
      </p:sp>
      <p:sp>
        <p:nvSpPr>
          <p:cNvPr id="20" name="Google Shape;96;p1">
            <a:extLst>
              <a:ext uri="{FF2B5EF4-FFF2-40B4-BE49-F238E27FC236}">
                <a16:creationId xmlns:a16="http://schemas.microsoft.com/office/drawing/2014/main" id="{7D069739-79F4-48AB-B1B3-379F6717A68E}"/>
              </a:ext>
            </a:extLst>
          </p:cNvPr>
          <p:cNvSpPr txBox="1"/>
          <p:nvPr/>
        </p:nvSpPr>
        <p:spPr>
          <a:xfrm>
            <a:off x="824747" y="5308156"/>
            <a:ext cx="4586135" cy="4616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2. Filtration</a:t>
            </a:r>
            <a:endParaRPr b="1" dirty="0">
              <a:solidFill>
                <a:schemeClr val="accent1"/>
              </a:solidFill>
            </a:endParaRPr>
          </a:p>
        </p:txBody>
      </p:sp>
      <p:sp>
        <p:nvSpPr>
          <p:cNvPr id="21" name="Google Shape;96;p1">
            <a:extLst>
              <a:ext uri="{FF2B5EF4-FFF2-40B4-BE49-F238E27FC236}">
                <a16:creationId xmlns:a16="http://schemas.microsoft.com/office/drawing/2014/main" id="{2C5DFD67-9A61-4C1D-8182-FD11555F070E}"/>
              </a:ext>
            </a:extLst>
          </p:cNvPr>
          <p:cNvSpPr txBox="1"/>
          <p:nvPr/>
        </p:nvSpPr>
        <p:spPr>
          <a:xfrm>
            <a:off x="824747" y="5674732"/>
            <a:ext cx="4586135" cy="4616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3. Evaporation</a:t>
            </a:r>
            <a:endParaRPr b="1" dirty="0">
              <a:solidFill>
                <a:schemeClr val="accent1"/>
              </a:solidFill>
            </a:endParaRPr>
          </a:p>
        </p:txBody>
      </p:sp>
      <p:sp>
        <p:nvSpPr>
          <p:cNvPr id="22" name="Google Shape;96;p1">
            <a:extLst>
              <a:ext uri="{FF2B5EF4-FFF2-40B4-BE49-F238E27FC236}">
                <a16:creationId xmlns:a16="http://schemas.microsoft.com/office/drawing/2014/main" id="{D16AE2AB-95B7-4A32-86D7-D091E68E8962}"/>
              </a:ext>
            </a:extLst>
          </p:cNvPr>
          <p:cNvSpPr txBox="1"/>
          <p:nvPr/>
        </p:nvSpPr>
        <p:spPr>
          <a:xfrm>
            <a:off x="844202" y="6058134"/>
            <a:ext cx="4586135" cy="4616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GB" sz="2400" b="1" dirty="0">
                <a:solidFill>
                  <a:schemeClr val="accent1"/>
                </a:solidFill>
                <a:latin typeface="Century Gothic"/>
                <a:ea typeface="Century Gothic"/>
                <a:cs typeface="Century Gothic"/>
                <a:sym typeface="Century Gothic"/>
              </a:rPr>
              <a:t>4. Crystallisation</a:t>
            </a:r>
            <a:endParaRPr b="1" dirty="0">
              <a:solidFill>
                <a:schemeClr val="accent1"/>
              </a:solidFill>
            </a:endParaRPr>
          </a:p>
        </p:txBody>
      </p:sp>
      <p:sp>
        <p:nvSpPr>
          <p:cNvPr id="4" name="TextBox 3">
            <a:extLst>
              <a:ext uri="{FF2B5EF4-FFF2-40B4-BE49-F238E27FC236}">
                <a16:creationId xmlns:a16="http://schemas.microsoft.com/office/drawing/2014/main" id="{F202DFD4-7F03-5EE6-382E-EF29669CBD4B}"/>
              </a:ext>
            </a:extLst>
          </p:cNvPr>
          <p:cNvSpPr txBox="1"/>
          <p:nvPr/>
        </p:nvSpPr>
        <p:spPr>
          <a:xfrm>
            <a:off x="8802145" y="320762"/>
            <a:ext cx="1060977" cy="1200329"/>
          </a:xfrm>
          <a:prstGeom prst="rect">
            <a:avLst/>
          </a:prstGeom>
          <a:solidFill>
            <a:schemeClr val="bg1"/>
          </a:solidFill>
          <a:ln>
            <a:solidFill>
              <a:schemeClr val="tx1"/>
            </a:solidFill>
          </a:ln>
        </p:spPr>
        <p:txBody>
          <a:bodyPr wrap="square" rtlCol="0">
            <a:spAutoFit/>
          </a:bodyPr>
          <a:lstStyle/>
          <a:p>
            <a:pPr algn="ctr"/>
            <a:r>
              <a:rPr lang="en-GB" dirty="0">
                <a:latin typeface="Arial" panose="020B0604020202020204" pitchFamily="34" charset="0"/>
                <a:cs typeface="Arial" panose="020B0604020202020204" pitchFamily="34" charset="0"/>
              </a:rPr>
              <a:t>12</a:t>
            </a:r>
          </a:p>
          <a:p>
            <a:pPr algn="ctr"/>
            <a:r>
              <a:rPr lang="en-GB" b="1" dirty="0">
                <a:latin typeface="Arial" panose="020B0604020202020204" pitchFamily="34" charset="0"/>
                <a:cs typeface="Arial" panose="020B0604020202020204" pitchFamily="34" charset="0"/>
              </a:rPr>
              <a:t>C</a:t>
            </a:r>
          </a:p>
          <a:p>
            <a:pPr algn="ctr"/>
            <a:r>
              <a:rPr lang="en-GB" dirty="0">
                <a:latin typeface="Arial" panose="020B0604020202020204" pitchFamily="34" charset="0"/>
                <a:cs typeface="Arial" panose="020B0604020202020204" pitchFamily="34" charset="0"/>
              </a:rPr>
              <a:t>carbon</a:t>
            </a:r>
          </a:p>
          <a:p>
            <a:pPr algn="ctr"/>
            <a:r>
              <a:rPr lang="en-GB" dirty="0">
                <a:latin typeface="Arial" panose="020B0604020202020204" pitchFamily="34" charset="0"/>
                <a:cs typeface="Arial" panose="020B0604020202020204" pitchFamily="34" charset="0"/>
              </a:rPr>
              <a:t>6</a:t>
            </a:r>
          </a:p>
        </p:txBody>
      </p:sp>
      <p:sp>
        <p:nvSpPr>
          <p:cNvPr id="23" name="TextBox 22">
            <a:extLst>
              <a:ext uri="{FF2B5EF4-FFF2-40B4-BE49-F238E27FC236}">
                <a16:creationId xmlns:a16="http://schemas.microsoft.com/office/drawing/2014/main" id="{CA9E1028-00C4-04FC-CB99-C05D8F89E3D5}"/>
              </a:ext>
            </a:extLst>
          </p:cNvPr>
          <p:cNvSpPr txBox="1"/>
          <p:nvPr/>
        </p:nvSpPr>
        <p:spPr>
          <a:xfrm>
            <a:off x="10099023" y="316110"/>
            <a:ext cx="1060977" cy="1200329"/>
          </a:xfrm>
          <a:prstGeom prst="rect">
            <a:avLst/>
          </a:prstGeom>
          <a:solidFill>
            <a:schemeClr val="bg1"/>
          </a:solidFill>
          <a:ln>
            <a:solidFill>
              <a:schemeClr val="tx1"/>
            </a:solidFill>
          </a:ln>
        </p:spPr>
        <p:txBody>
          <a:bodyPr wrap="square" rtlCol="0">
            <a:spAutoFit/>
          </a:bodyPr>
          <a:lstStyle/>
          <a:p>
            <a:pPr algn="ctr"/>
            <a:r>
              <a:rPr lang="en-GB" dirty="0">
                <a:latin typeface="Arial" panose="020B0604020202020204" pitchFamily="34" charset="0"/>
                <a:cs typeface="Arial" panose="020B0604020202020204" pitchFamily="34" charset="0"/>
              </a:rPr>
              <a:t>16</a:t>
            </a:r>
          </a:p>
          <a:p>
            <a:pPr algn="ctr"/>
            <a:r>
              <a:rPr lang="en-GB" b="1" dirty="0">
                <a:latin typeface="Arial" panose="020B0604020202020204" pitchFamily="34" charset="0"/>
                <a:cs typeface="Arial" panose="020B0604020202020204" pitchFamily="34" charset="0"/>
              </a:rPr>
              <a:t>O</a:t>
            </a:r>
          </a:p>
          <a:p>
            <a:pPr algn="ctr"/>
            <a:r>
              <a:rPr lang="en-GB" dirty="0">
                <a:latin typeface="Arial" panose="020B0604020202020204" pitchFamily="34" charset="0"/>
                <a:cs typeface="Arial" panose="020B0604020202020204" pitchFamily="34" charset="0"/>
              </a:rPr>
              <a:t>oxygen</a:t>
            </a:r>
          </a:p>
          <a:p>
            <a:pPr algn="ctr"/>
            <a:r>
              <a:rPr lang="en-GB" dirty="0">
                <a:latin typeface="Arial" panose="020B0604020202020204" pitchFamily="34" charset="0"/>
                <a:cs typeface="Arial" panose="020B0604020202020204" pitchFamily="34" charset="0"/>
              </a:rPr>
              <a:t>8</a:t>
            </a:r>
          </a:p>
        </p:txBody>
      </p:sp>
    </p:spTree>
    <p:extLst>
      <p:ext uri="{BB962C8B-B14F-4D97-AF65-F5344CB8AC3E}">
        <p14:creationId xmlns:p14="http://schemas.microsoft.com/office/powerpoint/2010/main" val="1319102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1219BA6-FA9F-EE92-6069-98638F621D4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75772" y="501578"/>
            <a:ext cx="5399378" cy="4105161"/>
          </a:xfrm>
          <a:prstGeom prst="rect">
            <a:avLst/>
          </a:prstGeom>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C3.2.12</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7" y="2102199"/>
            <a:ext cx="6934060" cy="430800"/>
          </a:xfrm>
        </p:spPr>
        <p:txBody>
          <a:bodyPr/>
          <a:lstStyle/>
          <a:p>
            <a:r>
              <a:rPr lang="en-US" dirty="0">
                <a:latin typeface="Century Gothic" panose="020B0502020202020204" pitchFamily="34" charset="0"/>
              </a:rPr>
              <a:t>Feedback Lesson</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25/05/2022</a:t>
            </a:fld>
            <a:endParaRPr kumimoji="0" lang="en-US" sz="20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eorgia" panose="02040502050405020303"/>
              <a:ea typeface="+mn-ea"/>
              <a:cs typeface="+mn-cs"/>
              <a:sym typeface="Arial"/>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258943" y="3128277"/>
            <a:ext cx="837234" cy="432292"/>
          </a:xfrm>
          <a:prstGeom prst="rect">
            <a:avLst/>
          </a:prstGeom>
        </p:spPr>
      </p:pic>
      <p:pic>
        <p:nvPicPr>
          <p:cNvPr id="15" name="Picture 14" descr="Icon&#10;&#10;Description automatically generated">
            <a:extLst>
              <a:ext uri="{FF2B5EF4-FFF2-40B4-BE49-F238E27FC236}">
                <a16:creationId xmlns:a16="http://schemas.microsoft.com/office/drawing/2014/main" id="{C8E7BBB6-43D3-B144-6ED2-D839EFAEE47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092268" y="5397440"/>
            <a:ext cx="1145669" cy="547730"/>
          </a:xfrm>
          <a:prstGeom prst="rect">
            <a:avLst/>
          </a:prstGeom>
        </p:spPr>
      </p:pic>
      <p:sp>
        <p:nvSpPr>
          <p:cNvPr id="13" name="TextBox 12">
            <a:extLst>
              <a:ext uri="{FF2B5EF4-FFF2-40B4-BE49-F238E27FC236}">
                <a16:creationId xmlns:a16="http://schemas.microsoft.com/office/drawing/2014/main" id="{310D9832-C205-5580-79D4-74F5F88457BF}"/>
              </a:ext>
            </a:extLst>
          </p:cNvPr>
          <p:cNvSpPr txBox="1"/>
          <p:nvPr/>
        </p:nvSpPr>
        <p:spPr>
          <a:xfrm>
            <a:off x="283151" y="4498116"/>
            <a:ext cx="5116229" cy="2339102"/>
          </a:xfrm>
          <a:prstGeom prst="rect">
            <a:avLst/>
          </a:prstGeom>
          <a:noFill/>
        </p:spPr>
        <p:txBody>
          <a:bodyPr wrap="square" rtlCol="0">
            <a:spAutoFit/>
          </a:bodyPr>
          <a:lstStyle/>
          <a:p>
            <a:r>
              <a:rPr lang="en-US" dirty="0">
                <a:latin typeface="Century Gothic" panose="020B0502020202020204" pitchFamily="34" charset="0"/>
              </a:rPr>
              <a:t>C3.2.1 Prior Knowledge Review</a:t>
            </a:r>
          </a:p>
          <a:p>
            <a:r>
              <a:rPr lang="en-US" dirty="0">
                <a:latin typeface="Century Gothic" panose="020B0502020202020204" pitchFamily="34" charset="0"/>
              </a:rPr>
              <a:t>C3.2.2 Relative Formula Mass</a:t>
            </a:r>
          </a:p>
          <a:p>
            <a:r>
              <a:rPr lang="en-US" dirty="0">
                <a:latin typeface="Century Gothic" panose="020B0502020202020204" pitchFamily="34" charset="0"/>
              </a:rPr>
              <a:t>C3.2.3 Percentage by Mass</a:t>
            </a:r>
          </a:p>
          <a:p>
            <a:r>
              <a:rPr lang="en-US" dirty="0">
                <a:latin typeface="Century Gothic" panose="020B0502020202020204" pitchFamily="34" charset="0"/>
              </a:rPr>
              <a:t>C3.2.4 Conservation of Mass</a:t>
            </a:r>
          </a:p>
          <a:p>
            <a:r>
              <a:rPr lang="en-US" dirty="0">
                <a:latin typeface="Century Gothic" panose="020B0502020202020204" pitchFamily="34" charset="0"/>
              </a:rPr>
              <a:t>C3.2.5 Balancing Equations</a:t>
            </a:r>
          </a:p>
          <a:p>
            <a:r>
              <a:rPr lang="en-US" dirty="0">
                <a:latin typeface="Century Gothic" panose="020B0502020202020204" pitchFamily="34" charset="0"/>
              </a:rPr>
              <a:t>C3.2.6 Uncertainty</a:t>
            </a:r>
          </a:p>
          <a:p>
            <a:r>
              <a:rPr lang="en-US" dirty="0">
                <a:latin typeface="Century Gothic" panose="020B0502020202020204" pitchFamily="34" charset="0"/>
              </a:rPr>
              <a:t>C3.2.7 Introducing Concentration</a:t>
            </a:r>
          </a:p>
          <a:p>
            <a:endParaRPr lang="en-US" dirty="0">
              <a:latin typeface="Century Gothic" panose="020B0502020202020204" pitchFamily="34" charset="0"/>
            </a:endParaRPr>
          </a:p>
        </p:txBody>
      </p:sp>
      <p:sp>
        <p:nvSpPr>
          <p:cNvPr id="14" name="TextBox 13">
            <a:extLst>
              <a:ext uri="{FF2B5EF4-FFF2-40B4-BE49-F238E27FC236}">
                <a16:creationId xmlns:a16="http://schemas.microsoft.com/office/drawing/2014/main" id="{ED65183A-A45A-B290-9427-EC59D8D2AA62}"/>
              </a:ext>
            </a:extLst>
          </p:cNvPr>
          <p:cNvSpPr txBox="1"/>
          <p:nvPr/>
        </p:nvSpPr>
        <p:spPr>
          <a:xfrm>
            <a:off x="4816943" y="4513505"/>
            <a:ext cx="5116229" cy="1508105"/>
          </a:xfrm>
          <a:prstGeom prst="rect">
            <a:avLst/>
          </a:prstGeom>
          <a:noFill/>
        </p:spPr>
        <p:txBody>
          <a:bodyPr wrap="square" rtlCol="0">
            <a:spAutoFit/>
          </a:bodyPr>
          <a:lstStyle/>
          <a:p>
            <a:r>
              <a:rPr lang="en-US" dirty="0">
                <a:latin typeface="Century Gothic" panose="020B0502020202020204" pitchFamily="34" charset="0"/>
              </a:rPr>
              <a:t>C3.2.8 Concentration Calculations</a:t>
            </a:r>
          </a:p>
          <a:p>
            <a:r>
              <a:rPr lang="en-US" dirty="0">
                <a:latin typeface="Century Gothic" panose="020B0502020202020204" pitchFamily="34" charset="0"/>
              </a:rPr>
              <a:t>C3.2.9 Soluble Salts</a:t>
            </a:r>
          </a:p>
          <a:p>
            <a:r>
              <a:rPr lang="en-US" dirty="0">
                <a:latin typeface="Century Gothic" panose="020B0502020202020204" pitchFamily="34" charset="0"/>
              </a:rPr>
              <a:t>C3.2.10 Making Soluble Salts</a:t>
            </a:r>
          </a:p>
          <a:p>
            <a:r>
              <a:rPr lang="en-US" dirty="0">
                <a:latin typeface="Century Gothic" panose="020B0502020202020204" pitchFamily="34" charset="0"/>
              </a:rPr>
              <a:t>C3.2.11 Making Soluble Salts 2</a:t>
            </a:r>
          </a:p>
          <a:p>
            <a:endParaRPr lang="en-US" dirty="0">
              <a:latin typeface="Century Gothic" panose="020B0502020202020204" pitchFamily="34" charset="0"/>
            </a:endParaRPr>
          </a:p>
        </p:txBody>
      </p:sp>
    </p:spTree>
    <p:extLst>
      <p:ext uri="{BB962C8B-B14F-4D97-AF65-F5344CB8AC3E}">
        <p14:creationId xmlns:p14="http://schemas.microsoft.com/office/powerpoint/2010/main" val="1660232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620000"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latin typeface="Century Gothic" panose="020B0502020202020204" pitchFamily="34" charset="0"/>
              </a:rPr>
              <a:t>State…</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Explain…</a:t>
            </a:r>
          </a:p>
          <a:p>
            <a:pPr marL="342900" indent="-342900">
              <a:buFont typeface="Arial" panose="020B0604020202020204" pitchFamily="34" charset="0"/>
              <a:buChar char="•"/>
            </a:pPr>
            <a:endParaRPr lang="en-US" sz="2400" dirty="0">
              <a:latin typeface="Century Gothic" panose="020B0502020202020204" pitchFamily="34" charset="0"/>
            </a:endParaRP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t>Key Words:</a:t>
            </a:r>
          </a:p>
        </p:txBody>
      </p:sp>
      <p:sp>
        <p:nvSpPr>
          <p:cNvPr id="18" name="Rectangle 17">
            <a:extLst>
              <a:ext uri="{FF2B5EF4-FFF2-40B4-BE49-F238E27FC236}">
                <a16:creationId xmlns:a16="http://schemas.microsoft.com/office/drawing/2014/main" id="{D665F647-BE59-42F3-9D47-BD67D9E78546}"/>
              </a:ext>
            </a:extLst>
          </p:cNvPr>
          <p:cNvSpPr/>
          <p:nvPr/>
        </p:nvSpPr>
        <p:spPr>
          <a:xfrm>
            <a:off x="1980581" y="5755170"/>
            <a:ext cx="4115419"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relative formula mass</a:t>
            </a:r>
          </a:p>
        </p:txBody>
      </p:sp>
      <p:sp>
        <p:nvSpPr>
          <p:cNvPr id="21" name="Rectangle 20">
            <a:extLst>
              <a:ext uri="{FF2B5EF4-FFF2-40B4-BE49-F238E27FC236}">
                <a16:creationId xmlns:a16="http://schemas.microsoft.com/office/drawing/2014/main" id="{DEDB6FC7-2875-4766-BAC2-AE4BFB1CD47B}"/>
              </a:ext>
            </a:extLst>
          </p:cNvPr>
          <p:cNvSpPr/>
          <p:nvPr/>
        </p:nvSpPr>
        <p:spPr>
          <a:xfrm>
            <a:off x="4836994" y="4897279"/>
            <a:ext cx="1683076"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mass</a:t>
            </a:r>
          </a:p>
        </p:txBody>
      </p:sp>
      <p:sp>
        <p:nvSpPr>
          <p:cNvPr id="22" name="Rectangle 21">
            <a:extLst>
              <a:ext uri="{FF2B5EF4-FFF2-40B4-BE49-F238E27FC236}">
                <a16:creationId xmlns:a16="http://schemas.microsoft.com/office/drawing/2014/main" id="{86F56551-C958-43F3-A607-0E9DC05451AC}"/>
              </a:ext>
            </a:extLst>
          </p:cNvPr>
          <p:cNvSpPr/>
          <p:nvPr/>
        </p:nvSpPr>
        <p:spPr>
          <a:xfrm>
            <a:off x="1980581" y="4908550"/>
            <a:ext cx="2720310"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concentration</a:t>
            </a:r>
          </a:p>
        </p:txBody>
      </p:sp>
      <p:sp>
        <p:nvSpPr>
          <p:cNvPr id="11" name="Rectangle 10">
            <a:extLst>
              <a:ext uri="{FF2B5EF4-FFF2-40B4-BE49-F238E27FC236}">
                <a16:creationId xmlns:a16="http://schemas.microsoft.com/office/drawing/2014/main" id="{C62455F1-B2ED-4952-B383-9609CD2DAC12}"/>
              </a:ext>
            </a:extLst>
          </p:cNvPr>
          <p:cNvSpPr/>
          <p:nvPr/>
        </p:nvSpPr>
        <p:spPr>
          <a:xfrm>
            <a:off x="6201506" y="5747374"/>
            <a:ext cx="2502655"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soluble salt</a:t>
            </a:r>
          </a:p>
        </p:txBody>
      </p:sp>
    </p:spTree>
    <p:extLst>
      <p:ext uri="{BB962C8B-B14F-4D97-AF65-F5344CB8AC3E}">
        <p14:creationId xmlns:p14="http://schemas.microsoft.com/office/powerpoint/2010/main" val="2552635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595FC32-8206-4DDE-B2B9-D71D33157FA3}"/>
              </a:ext>
            </a:extLst>
          </p:cNvPr>
          <p:cNvSpPr>
            <a:spLocks noGrp="1"/>
          </p:cNvSpPr>
          <p:nvPr>
            <p:ph type="title"/>
          </p:nvPr>
        </p:nvSpPr>
        <p:spPr/>
        <p:txBody>
          <a:bodyPr/>
          <a:lstStyle/>
          <a:p>
            <a:r>
              <a:rPr lang="en-GB" dirty="0">
                <a:latin typeface="Century Gothic" panose="020B0502020202020204" pitchFamily="34" charset="0"/>
              </a:rPr>
              <a:t>The Big Idea: Reactions Rearrange Matter</a:t>
            </a:r>
          </a:p>
        </p:txBody>
      </p:sp>
      <p:pic>
        <p:nvPicPr>
          <p:cNvPr id="4" name="Picture 3">
            <a:extLst>
              <a:ext uri="{FF2B5EF4-FFF2-40B4-BE49-F238E27FC236}">
                <a16:creationId xmlns:a16="http://schemas.microsoft.com/office/drawing/2014/main" id="{8C8CD9C9-0239-4701-B536-7AF115731003}"/>
              </a:ext>
            </a:extLst>
          </p:cNvPr>
          <p:cNvPicPr>
            <a:picLocks noChangeAspect="1"/>
          </p:cNvPicPr>
          <p:nvPr/>
        </p:nvPicPr>
        <p:blipFill>
          <a:blip r:embed="rId3"/>
          <a:stretch>
            <a:fillRect/>
          </a:stretch>
        </p:blipFill>
        <p:spPr>
          <a:xfrm>
            <a:off x="3210479" y="1588902"/>
            <a:ext cx="7629468" cy="5800725"/>
          </a:xfrm>
          <a:prstGeom prst="rect">
            <a:avLst/>
          </a:prstGeom>
          <a:ln>
            <a:solidFill>
              <a:schemeClr val="tx1"/>
            </a:solidFill>
          </a:ln>
        </p:spPr>
      </p:pic>
    </p:spTree>
    <p:extLst>
      <p:ext uri="{BB962C8B-B14F-4D97-AF65-F5344CB8AC3E}">
        <p14:creationId xmlns:p14="http://schemas.microsoft.com/office/powerpoint/2010/main" val="109452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dirty="0">
                <a:solidFill>
                  <a:schemeClr val="dk1"/>
                </a:solidFill>
                <a:latin typeface="Century Gothic"/>
                <a:ea typeface="Century Gothic"/>
                <a:cs typeface="Century Gothic"/>
                <a:sym typeface="Century Gothic"/>
              </a:rPr>
              <a:t>The </a:t>
            </a:r>
            <a:r>
              <a:rPr lang="en-GB" sz="2400" b="1" i="0" u="none" strike="noStrike" cap="none" dirty="0">
                <a:solidFill>
                  <a:schemeClr val="dk1"/>
                </a:solidFill>
                <a:latin typeface="Century Gothic"/>
                <a:ea typeface="Century Gothic"/>
                <a:cs typeface="Century Gothic"/>
                <a:sym typeface="Century Gothic"/>
              </a:rPr>
              <a:t>fix-it</a:t>
            </a:r>
            <a:r>
              <a:rPr lang="en-GB" sz="2400" b="0" i="0" u="none" strike="noStrike" cap="none" dirty="0">
                <a:solidFill>
                  <a:schemeClr val="dk1"/>
                </a:solidFill>
                <a:latin typeface="Century Gothic"/>
                <a:ea typeface="Century Gothic"/>
                <a:cs typeface="Century Gothic"/>
                <a:sym typeface="Century Gothic"/>
              </a:rPr>
              <a:t> is an opportunity to respond to gaps in knowledge, especially those identified by th</a:t>
            </a:r>
            <a:r>
              <a:rPr lang="en-GB" sz="2400" dirty="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dirty="0">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dirty="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dirty="0">
                <a:solidFill>
                  <a:schemeClr val="dk1"/>
                </a:solidFill>
                <a:latin typeface="Century Gothic"/>
                <a:ea typeface="Arial"/>
                <a:cs typeface="Arial"/>
                <a:sym typeface="Century Gothic"/>
              </a:rPr>
              <a:t>reteach</a:t>
            </a:r>
            <a:r>
              <a:rPr lang="en-GB" sz="2400" dirty="0">
                <a:solidFill>
                  <a:schemeClr val="dk1"/>
                </a:solidFill>
                <a:latin typeface="Century Gothic"/>
                <a:ea typeface="Arial"/>
                <a:cs typeface="Arial"/>
                <a:sym typeface="Century Gothic"/>
              </a:rPr>
              <a:t>, </a:t>
            </a:r>
            <a:r>
              <a:rPr lang="en-GB" sz="2400" b="1" i="0" u="none" strike="noStrike" cap="none" dirty="0">
                <a:solidFill>
                  <a:schemeClr val="dk1"/>
                </a:solidFill>
                <a:latin typeface="Century Gothic"/>
                <a:ea typeface="Arial"/>
                <a:cs typeface="Arial"/>
                <a:sym typeface="Century Gothic"/>
              </a:rPr>
              <a:t>explanation, de</a:t>
            </a:r>
            <a:r>
              <a:rPr lang="en-GB" sz="2400" b="1" dirty="0">
                <a:solidFill>
                  <a:schemeClr val="dk1"/>
                </a:solidFill>
                <a:latin typeface="Century Gothic"/>
                <a:ea typeface="Arial"/>
                <a:cs typeface="Arial"/>
                <a:sym typeface="Century Gothic"/>
              </a:rPr>
              <a:t>monstration</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modelling</a:t>
            </a:r>
            <a:r>
              <a:rPr lang="en-GB" sz="2400" dirty="0">
                <a:solidFill>
                  <a:schemeClr val="dk1"/>
                </a:solidFill>
                <a:latin typeface="Century Gothic"/>
                <a:ea typeface="Arial"/>
                <a:cs typeface="Arial"/>
                <a:sym typeface="Century Gothic"/>
              </a:rPr>
              <a:t> </a:t>
            </a:r>
            <a:r>
              <a:rPr lang="en-GB" sz="2400" b="0" i="0" u="none" strike="noStrike" cap="none" dirty="0">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practise</a:t>
            </a:r>
            <a:r>
              <a:rPr lang="en-GB" sz="2400" dirty="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redrafting</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improving</a:t>
            </a:r>
            <a:r>
              <a:rPr lang="en-GB" sz="2400" dirty="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dirty="0">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a:xfrm>
            <a:off x="491072" y="-4504"/>
            <a:ext cx="10620000" cy="720000"/>
          </a:xfrm>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spTree>
    <p:extLst>
      <p:ext uri="{BB962C8B-B14F-4D97-AF65-F5344CB8AC3E}">
        <p14:creationId xmlns:p14="http://schemas.microsoft.com/office/powerpoint/2010/main" val="2597921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C015CB4B-F8EC-4E58-B1F3-6019007A571E}"/>
              </a:ext>
            </a:extLst>
          </p:cNvPr>
          <p:cNvGraphicFramePr>
            <a:graphicFrameLocks noGrp="1"/>
          </p:cNvGraphicFramePr>
          <p:nvPr>
            <p:extLst>
              <p:ext uri="{D42A27DB-BD31-4B8C-83A1-F6EECF244321}">
                <p14:modId xmlns:p14="http://schemas.microsoft.com/office/powerpoint/2010/main" val="4256598223"/>
              </p:ext>
            </p:extLst>
          </p:nvPr>
        </p:nvGraphicFramePr>
        <p:xfrm>
          <a:off x="5850000" y="1182783"/>
          <a:ext cx="5083646" cy="3657600"/>
        </p:xfrm>
        <a:graphic>
          <a:graphicData uri="http://schemas.openxmlformats.org/drawingml/2006/table">
            <a:tbl>
              <a:tblPr firstRow="1" bandRow="1">
                <a:tableStyleId>{5C22544A-7EE6-4342-B048-85BDC9FD1C3A}</a:tableStyleId>
              </a:tblPr>
              <a:tblGrid>
                <a:gridCol w="2541823">
                  <a:extLst>
                    <a:ext uri="{9D8B030D-6E8A-4147-A177-3AD203B41FA5}">
                      <a16:colId xmlns:a16="http://schemas.microsoft.com/office/drawing/2014/main" val="3989897554"/>
                    </a:ext>
                  </a:extLst>
                </a:gridCol>
                <a:gridCol w="2541823">
                  <a:extLst>
                    <a:ext uri="{9D8B030D-6E8A-4147-A177-3AD203B41FA5}">
                      <a16:colId xmlns:a16="http://schemas.microsoft.com/office/drawing/2014/main" val="1864204117"/>
                    </a:ext>
                  </a:extLst>
                </a:gridCol>
              </a:tblGrid>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217162675"/>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78005147"/>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245188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29266250"/>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404400053"/>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6745179"/>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496922"/>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949552631"/>
                  </a:ext>
                </a:extLst>
              </a:tr>
            </a:tbl>
          </a:graphicData>
        </a:graphic>
      </p:graphicFrame>
      <p:graphicFrame>
        <p:nvGraphicFramePr>
          <p:cNvPr id="9" name="Table 8">
            <a:extLst>
              <a:ext uri="{FF2B5EF4-FFF2-40B4-BE49-F238E27FC236}">
                <a16:creationId xmlns:a16="http://schemas.microsoft.com/office/drawing/2014/main" id="{6952E15F-BF65-514B-A83E-DCADAEAD540E}"/>
              </a:ext>
            </a:extLst>
          </p:cNvPr>
          <p:cNvGraphicFramePr>
            <a:graphicFrameLocks noGrp="1"/>
          </p:cNvGraphicFramePr>
          <p:nvPr/>
        </p:nvGraphicFramePr>
        <p:xfrm>
          <a:off x="369563" y="1154678"/>
          <a:ext cx="5083646" cy="3657600"/>
        </p:xfrm>
        <a:graphic>
          <a:graphicData uri="http://schemas.openxmlformats.org/drawingml/2006/table">
            <a:tbl>
              <a:tblPr firstRow="1" bandRow="1">
                <a:tableStyleId>{5C22544A-7EE6-4342-B048-85BDC9FD1C3A}</a:tableStyleId>
              </a:tblPr>
              <a:tblGrid>
                <a:gridCol w="2541823">
                  <a:extLst>
                    <a:ext uri="{9D8B030D-6E8A-4147-A177-3AD203B41FA5}">
                      <a16:colId xmlns:a16="http://schemas.microsoft.com/office/drawing/2014/main" val="1065475146"/>
                    </a:ext>
                  </a:extLst>
                </a:gridCol>
                <a:gridCol w="2541823">
                  <a:extLst>
                    <a:ext uri="{9D8B030D-6E8A-4147-A177-3AD203B41FA5}">
                      <a16:colId xmlns:a16="http://schemas.microsoft.com/office/drawing/2014/main" val="3459490643"/>
                    </a:ext>
                  </a:extLst>
                </a:gridCol>
              </a:tblGrid>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4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Question</a:t>
                      </a:r>
                      <a:endParaRPr lang="en-GB" sz="24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4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Answer</a:t>
                      </a:r>
                      <a:endParaRPr lang="en-GB" sz="24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5786054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1</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98021254"/>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2</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0367639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3</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741308024"/>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4</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243973681"/>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5</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315831425"/>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6</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933087876"/>
                  </a:ext>
                </a:extLst>
              </a:tr>
              <a:tr h="399812">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2200" b="1" dirty="0">
                          <a:solidFill>
                            <a:schemeClr val="tx1"/>
                          </a:solidFill>
                          <a:effectLst/>
                          <a:latin typeface="Century Gothic" panose="020B0502020202020204" pitchFamily="34" charset="0"/>
                          <a:ea typeface="Calibri" panose="020F0502020204030204" pitchFamily="34" charset="0"/>
                          <a:cs typeface="Times New Roman" panose="02020603050405020304" pitchFamily="18" charset="0"/>
                        </a:rPr>
                        <a:t>7</a:t>
                      </a:r>
                      <a:endParaRPr lang="en-GB" sz="2200" b="1"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ctr"/>
                      <a:endParaRPr lang="en-US" sz="2400" b="1"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845567972"/>
                  </a:ext>
                </a:extLst>
              </a:tr>
            </a:tbl>
          </a:graphicData>
        </a:graphic>
      </p:graphicFrame>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p:txBody>
          <a:bodyPr>
            <a:normAutofit/>
          </a:bodyPr>
          <a:lstStyle/>
          <a:p>
            <a:r>
              <a:rPr lang="en-GB" dirty="0">
                <a:latin typeface="Century Gothic" panose="020B0502020202020204" pitchFamily="34" charset="0"/>
              </a:rPr>
              <a:t>Answers</a:t>
            </a:r>
            <a:endParaRPr lang="en-US" dirty="0"/>
          </a:p>
        </p:txBody>
      </p:sp>
      <p:sp>
        <p:nvSpPr>
          <p:cNvPr id="3" name="TextBox 2">
            <a:extLst>
              <a:ext uri="{FF2B5EF4-FFF2-40B4-BE49-F238E27FC236}">
                <a16:creationId xmlns:a16="http://schemas.microsoft.com/office/drawing/2014/main" id="{8F2B5B51-20C7-5946-866D-E14982FECE80}"/>
              </a:ext>
            </a:extLst>
          </p:cNvPr>
          <p:cNvSpPr txBox="1"/>
          <p:nvPr/>
        </p:nvSpPr>
        <p:spPr>
          <a:xfrm>
            <a:off x="3966314" y="1692718"/>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0" name="TextBox 19">
            <a:extLst>
              <a:ext uri="{FF2B5EF4-FFF2-40B4-BE49-F238E27FC236}">
                <a16:creationId xmlns:a16="http://schemas.microsoft.com/office/drawing/2014/main" id="{E5DCA251-4083-8C42-A361-6425C6F2DF46}"/>
              </a:ext>
            </a:extLst>
          </p:cNvPr>
          <p:cNvSpPr txBox="1"/>
          <p:nvPr/>
        </p:nvSpPr>
        <p:spPr>
          <a:xfrm>
            <a:off x="3969133" y="2096776"/>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8" name="TextBox 27">
            <a:extLst>
              <a:ext uri="{FF2B5EF4-FFF2-40B4-BE49-F238E27FC236}">
                <a16:creationId xmlns:a16="http://schemas.microsoft.com/office/drawing/2014/main" id="{6DF8A603-4A42-D54F-B958-5B889E10EDC4}"/>
              </a:ext>
            </a:extLst>
          </p:cNvPr>
          <p:cNvSpPr txBox="1"/>
          <p:nvPr/>
        </p:nvSpPr>
        <p:spPr>
          <a:xfrm>
            <a:off x="3947368" y="3049427"/>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9" name="TextBox 28">
            <a:extLst>
              <a:ext uri="{FF2B5EF4-FFF2-40B4-BE49-F238E27FC236}">
                <a16:creationId xmlns:a16="http://schemas.microsoft.com/office/drawing/2014/main" id="{10D59E33-B744-AD41-B1EE-33E23ECE700B}"/>
              </a:ext>
            </a:extLst>
          </p:cNvPr>
          <p:cNvSpPr txBox="1"/>
          <p:nvPr/>
        </p:nvSpPr>
        <p:spPr>
          <a:xfrm>
            <a:off x="3965461" y="2579121"/>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0" name="TextBox 29">
            <a:extLst>
              <a:ext uri="{FF2B5EF4-FFF2-40B4-BE49-F238E27FC236}">
                <a16:creationId xmlns:a16="http://schemas.microsoft.com/office/drawing/2014/main" id="{ECC008BF-D17B-C14A-AAFA-B4B198244641}"/>
              </a:ext>
            </a:extLst>
          </p:cNvPr>
          <p:cNvSpPr txBox="1"/>
          <p:nvPr/>
        </p:nvSpPr>
        <p:spPr>
          <a:xfrm>
            <a:off x="3943698" y="3497436"/>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1" name="TextBox 30">
            <a:extLst>
              <a:ext uri="{FF2B5EF4-FFF2-40B4-BE49-F238E27FC236}">
                <a16:creationId xmlns:a16="http://schemas.microsoft.com/office/drawing/2014/main" id="{AD3BD66B-AC3D-CD49-9253-F40FAF4C731D}"/>
              </a:ext>
            </a:extLst>
          </p:cNvPr>
          <p:cNvSpPr txBox="1"/>
          <p:nvPr/>
        </p:nvSpPr>
        <p:spPr>
          <a:xfrm>
            <a:off x="3989340" y="3912975"/>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2" name="TextBox 31">
            <a:extLst>
              <a:ext uri="{FF2B5EF4-FFF2-40B4-BE49-F238E27FC236}">
                <a16:creationId xmlns:a16="http://schemas.microsoft.com/office/drawing/2014/main" id="{11871897-4AC1-0E41-B634-5ED71705A3B7}"/>
              </a:ext>
            </a:extLst>
          </p:cNvPr>
          <p:cNvSpPr txBox="1"/>
          <p:nvPr/>
        </p:nvSpPr>
        <p:spPr>
          <a:xfrm>
            <a:off x="3986608" y="4368285"/>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3" name="TextBox 32">
            <a:extLst>
              <a:ext uri="{FF2B5EF4-FFF2-40B4-BE49-F238E27FC236}">
                <a16:creationId xmlns:a16="http://schemas.microsoft.com/office/drawing/2014/main" id="{C84D0A1C-C711-6348-9BF0-51192C3B8F59}"/>
              </a:ext>
            </a:extLst>
          </p:cNvPr>
          <p:cNvSpPr txBox="1"/>
          <p:nvPr/>
        </p:nvSpPr>
        <p:spPr>
          <a:xfrm>
            <a:off x="9368794" y="1183469"/>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4" name="TextBox 33">
            <a:extLst>
              <a:ext uri="{FF2B5EF4-FFF2-40B4-BE49-F238E27FC236}">
                <a16:creationId xmlns:a16="http://schemas.microsoft.com/office/drawing/2014/main" id="{3ACF198B-4361-4B4D-A317-C5F15ABEFC94}"/>
              </a:ext>
            </a:extLst>
          </p:cNvPr>
          <p:cNvSpPr txBox="1"/>
          <p:nvPr/>
        </p:nvSpPr>
        <p:spPr>
          <a:xfrm>
            <a:off x="9366335" y="1650118"/>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35" name="TextBox 34">
            <a:extLst>
              <a:ext uri="{FF2B5EF4-FFF2-40B4-BE49-F238E27FC236}">
                <a16:creationId xmlns:a16="http://schemas.microsoft.com/office/drawing/2014/main" id="{14B94BC1-1F8E-974E-8A27-4F6E0DCA607A}"/>
              </a:ext>
            </a:extLst>
          </p:cNvPr>
          <p:cNvSpPr txBox="1"/>
          <p:nvPr/>
        </p:nvSpPr>
        <p:spPr>
          <a:xfrm>
            <a:off x="9351491" y="2102830"/>
            <a:ext cx="393056"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6" name="TextBox 15">
            <a:extLst>
              <a:ext uri="{FF2B5EF4-FFF2-40B4-BE49-F238E27FC236}">
                <a16:creationId xmlns:a16="http://schemas.microsoft.com/office/drawing/2014/main" id="{8A8E3982-B7CC-CE4C-ABC7-B37551AE8321}"/>
              </a:ext>
            </a:extLst>
          </p:cNvPr>
          <p:cNvSpPr txBox="1"/>
          <p:nvPr/>
        </p:nvSpPr>
        <p:spPr>
          <a:xfrm>
            <a:off x="9351706" y="2548222"/>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7" name="TextBox 16">
            <a:extLst>
              <a:ext uri="{FF2B5EF4-FFF2-40B4-BE49-F238E27FC236}">
                <a16:creationId xmlns:a16="http://schemas.microsoft.com/office/drawing/2014/main" id="{63EC7D73-EAE8-9B47-A128-FF3082080763}"/>
              </a:ext>
            </a:extLst>
          </p:cNvPr>
          <p:cNvSpPr txBox="1"/>
          <p:nvPr/>
        </p:nvSpPr>
        <p:spPr>
          <a:xfrm>
            <a:off x="9377844" y="3008701"/>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8" name="TextBox 17">
            <a:extLst>
              <a:ext uri="{FF2B5EF4-FFF2-40B4-BE49-F238E27FC236}">
                <a16:creationId xmlns:a16="http://schemas.microsoft.com/office/drawing/2014/main" id="{F9824313-0879-7C4B-8F1B-8A80BD0548B9}"/>
              </a:ext>
            </a:extLst>
          </p:cNvPr>
          <p:cNvSpPr txBox="1"/>
          <p:nvPr/>
        </p:nvSpPr>
        <p:spPr>
          <a:xfrm>
            <a:off x="9399109" y="3497436"/>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19" name="TextBox 18">
            <a:extLst>
              <a:ext uri="{FF2B5EF4-FFF2-40B4-BE49-F238E27FC236}">
                <a16:creationId xmlns:a16="http://schemas.microsoft.com/office/drawing/2014/main" id="{A9D74551-2F74-4AC4-B013-092500ED85D9}"/>
              </a:ext>
            </a:extLst>
          </p:cNvPr>
          <p:cNvSpPr txBox="1"/>
          <p:nvPr/>
        </p:nvSpPr>
        <p:spPr>
          <a:xfrm>
            <a:off x="9385992" y="3934240"/>
            <a:ext cx="348172"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B</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sp>
        <p:nvSpPr>
          <p:cNvPr id="21" name="TextBox 20">
            <a:extLst>
              <a:ext uri="{FF2B5EF4-FFF2-40B4-BE49-F238E27FC236}">
                <a16:creationId xmlns:a16="http://schemas.microsoft.com/office/drawing/2014/main" id="{8567BCDD-6C6D-4CC5-B52C-94AD43933D8E}"/>
              </a:ext>
            </a:extLst>
          </p:cNvPr>
          <p:cNvSpPr txBox="1"/>
          <p:nvPr/>
        </p:nvSpPr>
        <p:spPr>
          <a:xfrm>
            <a:off x="9376456" y="4373001"/>
            <a:ext cx="404278" cy="430887"/>
          </a:xfrm>
          <a:prstGeom prst="rect">
            <a:avLst/>
          </a:prstGeom>
          <a:noFill/>
        </p:spPr>
        <p:txBody>
          <a:bodyPr wrap="none" rtlCol="0">
            <a:spAutoFit/>
          </a:bodyPr>
          <a:lstStyle/>
          <a:p>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endParaRPr lang="en-GB" sz="2200" b="1"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8" name="Picture 7">
            <a:extLst>
              <a:ext uri="{FF2B5EF4-FFF2-40B4-BE49-F238E27FC236}">
                <a16:creationId xmlns:a16="http://schemas.microsoft.com/office/drawing/2014/main" id="{1BC9B34D-4267-460F-943A-929A67364D8A}"/>
              </a:ext>
            </a:extLst>
          </p:cNvPr>
          <p:cNvPicPr>
            <a:picLocks noChangeAspect="1"/>
          </p:cNvPicPr>
          <p:nvPr/>
        </p:nvPicPr>
        <p:blipFill>
          <a:blip r:embed="rId3"/>
          <a:stretch>
            <a:fillRect/>
          </a:stretch>
        </p:blipFill>
        <p:spPr>
          <a:xfrm>
            <a:off x="11652000" y="719999"/>
            <a:ext cx="559841" cy="5704326"/>
          </a:xfrm>
          <a:prstGeom prst="rect">
            <a:avLst/>
          </a:prstGeom>
        </p:spPr>
      </p:pic>
    </p:spTree>
    <p:extLst>
      <p:ext uri="{BB962C8B-B14F-4D97-AF65-F5344CB8AC3E}">
        <p14:creationId xmlns:p14="http://schemas.microsoft.com/office/powerpoint/2010/main" val="2866941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18"/>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9"/>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0" grpId="0"/>
      <p:bldP spid="28" grpId="0"/>
      <p:bldP spid="29" grpId="0"/>
      <p:bldP spid="30" grpId="0"/>
      <p:bldP spid="31" grpId="0"/>
      <p:bldP spid="32" grpId="0"/>
      <p:bldP spid="33" grpId="0"/>
      <p:bldP spid="34" grpId="0"/>
      <p:bldP spid="35" grpId="0"/>
      <p:bldP spid="16" grpId="0"/>
      <p:bldP spid="17" grpId="0"/>
      <p:bldP spid="18" grpId="0"/>
      <p:bldP spid="19" grpId="0"/>
      <p:bldP spid="2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a:xfrm>
            <a:off x="540000" y="-1"/>
            <a:ext cx="10620000" cy="720000"/>
          </a:xfrm>
        </p:spPr>
        <p:txBody>
          <a:bodyPr>
            <a:normAutofit/>
          </a:bodyPr>
          <a:lstStyle/>
          <a:p>
            <a:r>
              <a:rPr lang="en-GB" dirty="0">
                <a:latin typeface="Century Gothic" panose="020B0502020202020204" pitchFamily="34" charset="0"/>
              </a:rPr>
              <a:t>Answers</a:t>
            </a:r>
            <a:endParaRPr lang="en-US" dirty="0"/>
          </a:p>
        </p:txBody>
      </p:sp>
      <p:sp>
        <p:nvSpPr>
          <p:cNvPr id="3" name="TextBox 2">
            <a:extLst>
              <a:ext uri="{FF2B5EF4-FFF2-40B4-BE49-F238E27FC236}">
                <a16:creationId xmlns:a16="http://schemas.microsoft.com/office/drawing/2014/main" id="{8F2B5B51-20C7-5946-866D-E14982FECE80}"/>
              </a:ext>
            </a:extLst>
          </p:cNvPr>
          <p:cNvSpPr txBox="1"/>
          <p:nvPr/>
        </p:nvSpPr>
        <p:spPr>
          <a:xfrm>
            <a:off x="540000" y="1018233"/>
            <a:ext cx="10119979" cy="430887"/>
          </a:xfrm>
          <a:prstGeom prst="rect">
            <a:avLst/>
          </a:prstGeom>
          <a:noFill/>
        </p:spPr>
        <p:txBody>
          <a:bodyPr wrap="square" rtlCol="0">
            <a:spAutoFit/>
          </a:bodyPr>
          <a:lstStyle/>
          <a:p>
            <a:pPr marL="457200" indent="-457200">
              <a:buFont typeface="+mj-lt"/>
              <a:buAutoNum type="arabicPeriod"/>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Sodium chloride</a:t>
            </a:r>
          </a:p>
        </p:txBody>
      </p:sp>
      <p:pic>
        <p:nvPicPr>
          <p:cNvPr id="23" name="Picture 22">
            <a:extLst>
              <a:ext uri="{FF2B5EF4-FFF2-40B4-BE49-F238E27FC236}">
                <a16:creationId xmlns:a16="http://schemas.microsoft.com/office/drawing/2014/main" id="{51D0101A-2EE7-43CC-A035-2F0B89062CF0}"/>
              </a:ext>
            </a:extLst>
          </p:cNvPr>
          <p:cNvPicPr>
            <a:picLocks noChangeAspect="1"/>
          </p:cNvPicPr>
          <p:nvPr/>
        </p:nvPicPr>
        <p:blipFill>
          <a:blip r:embed="rId3"/>
          <a:stretch>
            <a:fillRect/>
          </a:stretch>
        </p:blipFill>
        <p:spPr>
          <a:xfrm>
            <a:off x="11652000" y="719999"/>
            <a:ext cx="559841" cy="5704326"/>
          </a:xfrm>
          <a:prstGeom prst="rect">
            <a:avLst/>
          </a:prstGeom>
        </p:spPr>
      </p:pic>
      <p:sp>
        <p:nvSpPr>
          <p:cNvPr id="7" name="TextBox 6">
            <a:extLst>
              <a:ext uri="{FF2B5EF4-FFF2-40B4-BE49-F238E27FC236}">
                <a16:creationId xmlns:a16="http://schemas.microsoft.com/office/drawing/2014/main" id="{4D8EE0B3-B411-4436-8123-AAA512ACFC9A}"/>
              </a:ext>
            </a:extLst>
          </p:cNvPr>
          <p:cNvSpPr txBox="1"/>
          <p:nvPr/>
        </p:nvSpPr>
        <p:spPr>
          <a:xfrm>
            <a:off x="539997" y="1904037"/>
            <a:ext cx="10119979" cy="1107996"/>
          </a:xfrm>
          <a:prstGeom prst="rect">
            <a:avLst/>
          </a:prstGeom>
          <a:noFill/>
        </p:spPr>
        <p:txBody>
          <a:bodyPr wrap="square" lIns="91440" tIns="45720" rIns="91440" bIns="45720" rtlCol="0" anchor="t">
            <a:spAutoFit/>
          </a:bodyPr>
          <a:lstStyle/>
          <a:p>
            <a:pPr marL="457200" indent="-457200">
              <a:buFont typeface="+mj-lt"/>
              <a:buAutoNum type="arabicPeriod" startAt="2"/>
            </a:pPr>
            <a:r>
              <a:rPr lang="en-GB" sz="2200" b="1" dirty="0">
                <a:solidFill>
                  <a:schemeClr val="accent1"/>
                </a:solidFill>
                <a:latin typeface="Century Gothic"/>
                <a:ea typeface="+mn-lt"/>
                <a:cs typeface="+mn-lt"/>
              </a:rPr>
              <a:t>The law of conservation of mass states that no atoms are lost or made during a chemical reaction, so the mass of the products equals the mass of the reactants</a:t>
            </a:r>
            <a:endParaRPr lang="en-US" b="1" dirty="0">
              <a:solidFill>
                <a:schemeClr val="accent1"/>
              </a:solidFill>
              <a:latin typeface="Century Gothic"/>
              <a:ea typeface="+mn-lt"/>
              <a:cs typeface="+mn-lt"/>
            </a:endParaRPr>
          </a:p>
        </p:txBody>
      </p:sp>
      <p:sp>
        <p:nvSpPr>
          <p:cNvPr id="8" name="TextBox 7">
            <a:extLst>
              <a:ext uri="{FF2B5EF4-FFF2-40B4-BE49-F238E27FC236}">
                <a16:creationId xmlns:a16="http://schemas.microsoft.com/office/drawing/2014/main" id="{FF0E5452-189E-4781-802A-F6911A6A2DB5}"/>
              </a:ext>
            </a:extLst>
          </p:cNvPr>
          <p:cNvSpPr txBox="1"/>
          <p:nvPr/>
        </p:nvSpPr>
        <p:spPr>
          <a:xfrm>
            <a:off x="539996" y="3128395"/>
            <a:ext cx="10119979" cy="430887"/>
          </a:xfrm>
          <a:prstGeom prst="rect">
            <a:avLst/>
          </a:prstGeom>
          <a:noFill/>
        </p:spPr>
        <p:txBody>
          <a:bodyPr wrap="square" lIns="91440" tIns="45720" rIns="91440" bIns="45720" rtlCol="0" anchor="t">
            <a:spAutoFit/>
          </a:bodyPr>
          <a:lstStyle/>
          <a:p>
            <a:pPr marL="457200" indent="-457200">
              <a:buFont typeface="+mj-lt"/>
              <a:buAutoNum type="arabicPeriod" startAt="3"/>
            </a:pPr>
            <a:r>
              <a:rPr lang="en-GB" sz="2200" b="1" dirty="0">
                <a:solidFill>
                  <a:schemeClr val="accent1"/>
                </a:solidFill>
                <a:latin typeface="Century Gothic"/>
                <a:ea typeface="+mn-lt"/>
                <a:cs typeface="+mn-lt"/>
              </a:rPr>
              <a:t>The interval within which the true value can be expected to lie.</a:t>
            </a:r>
            <a:endParaRPr lang="en-US" b="1" dirty="0">
              <a:solidFill>
                <a:schemeClr val="accent1"/>
              </a:solidFill>
              <a:latin typeface="Century Gothic"/>
              <a:ea typeface="+mn-lt"/>
              <a:cs typeface="+mn-lt"/>
            </a:endParaRPr>
          </a:p>
        </p:txBody>
      </p:sp>
    </p:spTree>
    <p:extLst>
      <p:ext uri="{BB962C8B-B14F-4D97-AF65-F5344CB8AC3E}">
        <p14:creationId xmlns:p14="http://schemas.microsoft.com/office/powerpoint/2010/main" val="476581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D45BC-6919-504F-B25A-383CFF62F843}"/>
              </a:ext>
            </a:extLst>
          </p:cNvPr>
          <p:cNvSpPr>
            <a:spLocks noGrp="1"/>
          </p:cNvSpPr>
          <p:nvPr>
            <p:ph type="title"/>
          </p:nvPr>
        </p:nvSpPr>
        <p:spPr>
          <a:xfrm>
            <a:off x="540000" y="-1"/>
            <a:ext cx="10620000" cy="720000"/>
          </a:xfrm>
        </p:spPr>
        <p:txBody>
          <a:bodyPr>
            <a:normAutofit/>
          </a:bodyPr>
          <a:lstStyle/>
          <a:p>
            <a:r>
              <a:rPr lang="en-GB" dirty="0">
                <a:latin typeface="Century Gothic" panose="020B0502020202020204" pitchFamily="34" charset="0"/>
              </a:rPr>
              <a:t>Answers</a:t>
            </a:r>
            <a:endParaRPr lang="en-US" dirty="0"/>
          </a:p>
        </p:txBody>
      </p:sp>
      <p:sp>
        <p:nvSpPr>
          <p:cNvPr id="3" name="TextBox 2">
            <a:extLst>
              <a:ext uri="{FF2B5EF4-FFF2-40B4-BE49-F238E27FC236}">
                <a16:creationId xmlns:a16="http://schemas.microsoft.com/office/drawing/2014/main" id="{8F2B5B51-20C7-5946-866D-E14982FECE80}"/>
              </a:ext>
            </a:extLst>
          </p:cNvPr>
          <p:cNvSpPr txBox="1"/>
          <p:nvPr/>
        </p:nvSpPr>
        <p:spPr>
          <a:xfrm>
            <a:off x="540000" y="1018233"/>
            <a:ext cx="10119979" cy="5847755"/>
          </a:xfrm>
          <a:prstGeom prst="rect">
            <a:avLst/>
          </a:prstGeom>
          <a:noFill/>
        </p:spPr>
        <p:txBody>
          <a:bodyPr wrap="square" rtlCol="0">
            <a:spAutoFit/>
          </a:bodyPr>
          <a:lstStyle/>
          <a:p>
            <a:pPr marL="457200" indent="-457200">
              <a:buFont typeface="+mj-lt"/>
              <a:buAutoNum type="arabicPeriod" startAt="4"/>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Method:</a:t>
            </a:r>
          </a:p>
          <a:p>
            <a:pPr marL="457200" indent="-457200">
              <a:buAutoNum type="arabicPeriod"/>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Add sulfuric acid to a beaker</a:t>
            </a:r>
          </a:p>
          <a:p>
            <a:pPr marL="457200" indent="-457200">
              <a:buAutoNum type="arabicPeriod"/>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Warm sulfuric acid gently placing the beaker on gauze, tripod and heatproof mat, and use a Bunsen burner</a:t>
            </a:r>
          </a:p>
          <a:p>
            <a:pPr marL="457200" indent="-457200">
              <a:buAutoNum type="arabicPeriod" startAt="3"/>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Add a small amount of solid magnesium oxide using a spatula</a:t>
            </a:r>
          </a:p>
          <a:p>
            <a:pPr marL="457200" indent="-457200">
              <a:buAutoNum type="arabicPeriod" startAt="3"/>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Stir using a glass rod</a:t>
            </a:r>
          </a:p>
          <a:p>
            <a:pPr marL="457200" indent="-457200">
              <a:buAutoNum type="arabicPeriod" startAt="3"/>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Keep adding small amounts of solid magnesium oxide using a spatula until it will no longer dissolve and remains in the beaker. This means the magnesium oxide is in excess.</a:t>
            </a:r>
          </a:p>
          <a:p>
            <a:pPr marL="457200" indent="-457200">
              <a:buAutoNum type="arabicPeriod" startAt="3"/>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Filter the mixture using a filter paper and funnel to remove excess magnesium oxide</a:t>
            </a:r>
          </a:p>
          <a:p>
            <a:pPr marL="457200" indent="-457200">
              <a:buAutoNum type="arabicPeriod" startAt="3"/>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Heat the filtrate gently in an evaporating basin until crystals start to form</a:t>
            </a:r>
          </a:p>
          <a:p>
            <a:pPr marL="457200" indent="-457200">
              <a:buAutoNum type="arabicPeriod" startAt="3"/>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Transfer the solution to a crystallising dish</a:t>
            </a:r>
          </a:p>
          <a:p>
            <a:pPr marL="457200" indent="-457200">
              <a:buAutoNum type="arabicPeriod" startAt="3"/>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Leave to crystallise for at least 1 day</a:t>
            </a:r>
          </a:p>
          <a:p>
            <a:pPr marL="457200" indent="-457200">
              <a:buAutoNum type="arabicPeriod" startAt="3"/>
            </a:pPr>
            <a:r>
              <a:rPr lang="en-GB" sz="22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Gently scrape the crystals out of the evaporating dish and pat dry with filter paper</a:t>
            </a:r>
          </a:p>
        </p:txBody>
      </p:sp>
      <p:pic>
        <p:nvPicPr>
          <p:cNvPr id="23" name="Picture 22">
            <a:extLst>
              <a:ext uri="{FF2B5EF4-FFF2-40B4-BE49-F238E27FC236}">
                <a16:creationId xmlns:a16="http://schemas.microsoft.com/office/drawing/2014/main" id="{51D0101A-2EE7-43CC-A035-2F0B89062CF0}"/>
              </a:ext>
            </a:extLst>
          </p:cNvPr>
          <p:cNvPicPr>
            <a:picLocks noChangeAspect="1"/>
          </p:cNvPicPr>
          <p:nvPr/>
        </p:nvPicPr>
        <p:blipFill>
          <a:blip r:embed="rId3"/>
          <a:stretch>
            <a:fillRect/>
          </a:stretch>
        </p:blipFill>
        <p:spPr>
          <a:xfrm>
            <a:off x="11652000" y="719999"/>
            <a:ext cx="559841" cy="5704326"/>
          </a:xfrm>
          <a:prstGeom prst="rect">
            <a:avLst/>
          </a:prstGeom>
        </p:spPr>
      </p:pic>
    </p:spTree>
    <p:extLst>
      <p:ext uri="{BB962C8B-B14F-4D97-AF65-F5344CB8AC3E}">
        <p14:creationId xmlns:p14="http://schemas.microsoft.com/office/powerpoint/2010/main" val="3395755802"/>
      </p:ext>
    </p:extLst>
  </p:cSld>
  <p:clrMapOvr>
    <a:masterClrMapping/>
  </p:clrMapOvr>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9c6500c0-19b7-4dc1-a957-fb6bf8f5f217">
      <UserInfo>
        <DisplayName/>
        <AccountId xsi:nil="true"/>
        <AccountType/>
      </UserInfo>
    </SharedWithUsers>
    <Document_x0020_Classification xmlns="9c6500c0-19b7-4dc1-a957-fb6bf8f5f217" xsi:nil="true"/>
    <Ark_x0020_Department xmlns="9c6500c0-19b7-4dc1-a957-fb6bf8f5f217">ACP</Ark_x0020_Department>
    <MediaLengthInSeconds xmlns="bc34c7f9-2a63-480c-a23f-5ee123a98b8e"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A5E40A1F3F8448449B01838A86195C97" ma:contentTypeVersion="15" ma:contentTypeDescription="Create a new document." ma:contentTypeScope="" ma:versionID="cd8bae3783f043af1f81780cc0502ae5">
  <xsd:schema xmlns:xsd="http://www.w3.org/2001/XMLSchema" xmlns:xs="http://www.w3.org/2001/XMLSchema" xmlns:p="http://schemas.microsoft.com/office/2006/metadata/properties" xmlns:ns2="bc34c7f9-2a63-480c-a23f-5ee123a98b8e" xmlns:ns3="9c6500c0-19b7-4dc1-a957-fb6bf8f5f217" targetNamespace="http://schemas.microsoft.com/office/2006/metadata/properties" ma:root="true" ma:fieldsID="abe209dfd957341c03ce01b8106f6908" ns2:_="" ns3:_="">
    <xsd:import namespace="bc34c7f9-2a63-480c-a23f-5ee123a98b8e"/>
    <xsd:import namespace="9c6500c0-19b7-4dc1-a957-fb6bf8f5f217"/>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3:SharedWithUsers" minOccurs="0"/>
                <xsd:element ref="ns3:SharedWithDetails" minOccurs="0"/>
                <xsd:element ref="ns2:MediaServiceGenerationTime" minOccurs="0"/>
                <xsd:element ref="ns2:MediaServiceEventHashCode" minOccurs="0"/>
                <xsd:element ref="ns2:MediaServiceLocation" minOccurs="0"/>
                <xsd:element ref="ns3:Ark_x0020_Department" minOccurs="0"/>
                <xsd:element ref="ns3:Document_x0020_Classification" minOccurs="0"/>
                <xsd:element ref="ns2:MediaServiceAutoKeyPoints" minOccurs="0"/>
                <xsd:element ref="ns2:MediaServiceKeyPoint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34c7f9-2a63-480c-a23f-5ee123a98b8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Location" ma:index="17" nillable="true" ma:displayName="Location" ma:internalName="MediaServiceLocation" ma:readOnly="true">
      <xsd:simpleType>
        <xsd:restriction base="dms:Text"/>
      </xsd:simpleType>
    </xsd:element>
    <xsd:element name="MediaServiceAutoKeyPoints" ma:index="20" nillable="true" ma:displayName="MediaServiceAutoKeyPoints" ma:hidden="true" ma:internalName="MediaServiceAutoKeyPoints" ma:readOnly="true">
      <xsd:simpleType>
        <xsd:restriction base="dms:Note"/>
      </xsd:simpleType>
    </xsd:element>
    <xsd:element name="MediaServiceKeyPoints" ma:index="21" nillable="true" ma:displayName="KeyPoints" ma:internalName="MediaServiceKeyPoints" ma:readOnly="true">
      <xsd:simpleType>
        <xsd:restriction base="dms:Note">
          <xsd:maxLength value="255"/>
        </xsd:restriction>
      </xsd:simpleType>
    </xsd:element>
    <xsd:element name="MediaLengthInSeconds" ma:index="22"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9c6500c0-19b7-4dc1-a957-fb6bf8f5f21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Ark_x0020_Department" ma:index="18" nillable="true" ma:displayName="Ark Department" ma:format="Dropdown" ma:internalName="Ark_x0020_Department">
      <xsd:simpleType>
        <xsd:restriction base="dms:Choice">
          <xsd:enumeration value="Admin"/>
          <xsd:enumeration value="ACP"/>
          <xsd:enumeration value="Assessment, System &amp; Data"/>
          <xsd:enumeration value="ATT"/>
          <xsd:enumeration value="Communication"/>
          <xsd:enumeration value="Development"/>
          <xsd:enumeration value="Ed City"/>
          <xsd:enumeration value="Education"/>
          <xsd:enumeration value="English Mastery"/>
          <xsd:enumeration value="Estates"/>
          <xsd:enumeration value="Finance"/>
          <xsd:enumeration value="Governance"/>
          <xsd:enumeration value="HR"/>
          <xsd:enumeration value="Insight"/>
          <xsd:enumeration value="IT"/>
          <xsd:enumeration value="Management Team"/>
          <xsd:enumeration value="Maths Mastery"/>
          <xsd:enumeration value="Music"/>
          <xsd:enumeration value="Now Teach"/>
          <xsd:enumeration value="Office Management"/>
          <xsd:enumeration value="Operations"/>
          <xsd:enumeration value="Pathways &amp; Enrichment"/>
          <xsd:enumeration value="People Team"/>
          <xsd:enumeration value="Professional Learning"/>
          <xsd:enumeration value="Projects"/>
          <xsd:enumeration value="Procurement"/>
          <xsd:enumeration value="Safeguarding"/>
          <xsd:enumeration value="Ventures"/>
        </xsd:restriction>
      </xsd:simpleType>
    </xsd:element>
    <xsd:element name="Document_x0020_Classification" ma:index="19" nillable="true" ma:displayName="Document Classification" ma:format="Dropdown" ma:internalName="Document_x0020_Classification">
      <xsd:simpleType>
        <xsd:restriction base="dms:Choice">
          <xsd:enumeration value="Admin"/>
          <xsd:enumeration value="Analysis"/>
          <xsd:enumeration value="Board Paper"/>
          <xsd:enumeration value="Case Study"/>
          <xsd:enumeration value="Correspondence"/>
          <xsd:enumeration value="External Research"/>
          <xsd:enumeration value="Minutes"/>
          <xsd:enumeration value="Policies"/>
          <xsd:enumeration value="Presentation"/>
          <xsd:enumeration value="Raw Data"/>
          <xsd:enumeration value="Reports"/>
          <xsd:enumeration value="Template"/>
          <xsd:enumeration value="Toolkit"/>
          <xsd:enumeration value="Training"/>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626ECB8-B1B5-434E-8A64-05AE7A1C2BAF}">
  <ds:schemaRefs>
    <ds:schemaRef ds:uri="http://schemas.microsoft.com/sharepoint/v3/contenttype/forms"/>
  </ds:schemaRefs>
</ds:datastoreItem>
</file>

<file path=customXml/itemProps2.xml><?xml version="1.0" encoding="utf-8"?>
<ds:datastoreItem xmlns:ds="http://schemas.openxmlformats.org/officeDocument/2006/customXml" ds:itemID="{2437DD79-E852-42B3-AD1F-CE927A9256A0}">
  <ds:schemaRefs>
    <ds:schemaRef ds:uri="http://schemas.microsoft.com/office/2006/metadata/properties"/>
    <ds:schemaRef ds:uri="e7f29ac3-c74a-46a7-9e80-ec6458dc319f"/>
    <ds:schemaRef ds:uri="http://purl.org/dc/elements/1.1/"/>
    <ds:schemaRef ds:uri="9dd66dd2-dc2f-4e10-8286-f1da66314693"/>
    <ds:schemaRef ds:uri="http://purl.org/dc/dcmitype/"/>
    <ds:schemaRef ds:uri="http://schemas.microsoft.com/office/2006/documentManagement/types"/>
    <ds:schemaRef ds:uri="http://schemas.openxmlformats.org/package/2006/metadata/core-properties"/>
    <ds:schemaRef ds:uri="http://schemas.microsoft.com/office/infopath/2007/PartnerControls"/>
    <ds:schemaRef ds:uri="http://www.w3.org/XML/1998/namespace"/>
    <ds:schemaRef ds:uri="http://purl.org/dc/terms/"/>
    <ds:schemaRef ds:uri="9c6500c0-19b7-4dc1-a957-fb6bf8f5f217"/>
    <ds:schemaRef ds:uri="bc34c7f9-2a63-480c-a23f-5ee123a98b8e"/>
  </ds:schemaRefs>
</ds:datastoreItem>
</file>

<file path=customXml/itemProps3.xml><?xml version="1.0" encoding="utf-8"?>
<ds:datastoreItem xmlns:ds="http://schemas.openxmlformats.org/officeDocument/2006/customXml" ds:itemID="{546C9A2D-964A-4080-947F-4A723D0A17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c34c7f9-2a63-480c-a23f-5ee123a98b8e"/>
    <ds:schemaRef ds:uri="9c6500c0-19b7-4dc1-a957-fb6bf8f5f21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C2.2.8 Feedback Lesson</Template>
  <TotalTime>9899</TotalTime>
  <Words>2193</Words>
  <Application>Microsoft Office PowerPoint</Application>
  <PresentationFormat>Widescreen</PresentationFormat>
  <Paragraphs>234</Paragraphs>
  <Slides>15</Slides>
  <Notes>11</Notes>
  <HiddenSlides>5</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Wingdings</vt:lpstr>
      <vt:lpstr>Arial</vt:lpstr>
      <vt:lpstr>Century Gothic</vt:lpstr>
      <vt:lpstr>PT Sans</vt:lpstr>
      <vt:lpstr>Calibri</vt:lpstr>
      <vt:lpstr>Georgia</vt:lpstr>
      <vt:lpstr>B2.2.11 Feedback lesson</vt:lpstr>
      <vt:lpstr>Making this resource work for you</vt:lpstr>
      <vt:lpstr>Feedback Lesson</vt:lpstr>
      <vt:lpstr>C3.2.12</vt:lpstr>
      <vt:lpstr>PowerPoint Presentation</vt:lpstr>
      <vt:lpstr>The Big Idea: Reactions Rearrange Matter</vt:lpstr>
      <vt:lpstr>This is the fix-it portion of the lesson</vt:lpstr>
      <vt:lpstr>Answers</vt:lpstr>
      <vt:lpstr>Answers</vt:lpstr>
      <vt:lpstr>Answers</vt:lpstr>
      <vt:lpstr>Complete your fix it task</vt:lpstr>
      <vt:lpstr>Watch the video and answer the questions</vt:lpstr>
      <vt:lpstr>Complete the Science in the News activity</vt:lpstr>
      <vt:lpstr>Complete the ‘What If?’ Activity</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Answer these questions in full sentences.</dc:title>
  <dc:creator>Kathleen Webb</dc:creator>
  <cp:lastModifiedBy>Eve Crookenden-Johnson</cp:lastModifiedBy>
  <cp:revision>16</cp:revision>
  <dcterms:created xsi:type="dcterms:W3CDTF">2019-03-21T11:24:14Z</dcterms:created>
  <dcterms:modified xsi:type="dcterms:W3CDTF">2022-05-25T13:13:10Z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0x010100A5E40A1F3F8448449B01838A86195C97</vt:lpwstr>
  </property>
  <property fmtid="{D5CDD505-2E9C-101B-9397-08002B2CF9AE}" pid="3" name="Order">
    <vt:r8>75138600</vt:r8>
  </property>
  <property fmtid="{D5CDD505-2E9C-101B-9397-08002B2CF9AE}" pid="4" name="xd_Signature">
    <vt:bool>false</vt:bool>
  </property>
  <property fmtid="{D5CDD505-2E9C-101B-9397-08002B2CF9AE}" pid="5" name="xd_ProgID">
    <vt:lpwstr/>
  </property>
  <property fmtid="{D5CDD505-2E9C-101B-9397-08002B2CF9AE}" pid="6" name="_ExtendedDescription">
    <vt:lpwstr/>
  </property>
  <property fmtid="{D5CDD505-2E9C-101B-9397-08002B2CF9AE}" pid="7" name="ComplianceAssetId">
    <vt:lpwstr/>
  </property>
  <property fmtid="{D5CDD505-2E9C-101B-9397-08002B2CF9AE}" pid="8" name="TemplateUrl">
    <vt:lpwstr/>
  </property>
  <property fmtid="{D5CDD505-2E9C-101B-9397-08002B2CF9AE}" pid="9" name="TriggerFlowInfo">
    <vt:lpwstr/>
  </property>
</Properties>
</file>